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36" r:id="rId1"/>
    <p:sldMasterId id="2147485574" r:id="rId2"/>
    <p:sldMasterId id="2147485586" r:id="rId3"/>
  </p:sldMasterIdLst>
  <p:notesMasterIdLst>
    <p:notesMasterId r:id="rId11"/>
  </p:notesMasterIdLst>
  <p:sldIdLst>
    <p:sldId id="2531" r:id="rId4"/>
    <p:sldId id="2533" r:id="rId5"/>
    <p:sldId id="2537" r:id="rId6"/>
    <p:sldId id="2532" r:id="rId7"/>
    <p:sldId id="2534" r:id="rId8"/>
    <p:sldId id="2535" r:id="rId9"/>
    <p:sldId id="2512" r:id="rId10"/>
  </p:sldIdLst>
  <p:sldSz cx="12192000" cy="6858000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028EC0-F285-8A0B-074D-984E4F10C387}" name="津村匡洋" initials="津村" userId="GRQEu8yNcx3Tg5mSPMJY/MkZYUVyBe3DV51TbcZT8GE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F3FF"/>
    <a:srgbClr val="7DDDFF"/>
    <a:srgbClr val="00CC00"/>
    <a:srgbClr val="FF66FF"/>
    <a:srgbClr val="0000FF"/>
    <a:srgbClr val="2C54FC"/>
    <a:srgbClr val="ABE9FF"/>
    <a:srgbClr val="8FCFFF"/>
    <a:srgbClr val="738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86BF00-201A-4BB6-BA4D-2C198F49E7E4}" v="20" dt="2024-10-22T05:54:34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4" autoAdjust="0"/>
    <p:restoredTop sz="90778" autoAdjust="0"/>
  </p:normalViewPr>
  <p:slideViewPr>
    <p:cSldViewPr snapToGrid="0">
      <p:cViewPr varScale="1">
        <p:scale>
          <a:sx n="104" d="100"/>
          <a:sy n="104" d="100"/>
        </p:scale>
        <p:origin x="1164" y="114"/>
      </p:cViewPr>
      <p:guideLst>
        <p:guide orient="horz" pos="2251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名　友陽" userId="20cf4ac9-1aed-4798-90bd-6a06c678f3d0" providerId="ADAL" clId="{CC86BF00-201A-4BB6-BA4D-2C198F49E7E4}"/>
    <pc:docChg chg="undo custSel delSld modSld">
      <pc:chgData name="山名　友陽" userId="20cf4ac9-1aed-4798-90bd-6a06c678f3d0" providerId="ADAL" clId="{CC86BF00-201A-4BB6-BA4D-2C198F49E7E4}" dt="2024-10-22T05:55:04.365" v="82" actId="47"/>
      <pc:docMkLst>
        <pc:docMk/>
      </pc:docMkLst>
      <pc:sldChg chg="modSp mod">
        <pc:chgData name="山名　友陽" userId="20cf4ac9-1aed-4798-90bd-6a06c678f3d0" providerId="ADAL" clId="{CC86BF00-201A-4BB6-BA4D-2C198F49E7E4}" dt="2024-10-22T05:45:14.936" v="6" actId="20577"/>
        <pc:sldMkLst>
          <pc:docMk/>
          <pc:sldMk cId="928301801" sldId="2494"/>
        </pc:sldMkLst>
        <pc:spChg chg="mod">
          <ac:chgData name="山名　友陽" userId="20cf4ac9-1aed-4798-90bd-6a06c678f3d0" providerId="ADAL" clId="{CC86BF00-201A-4BB6-BA4D-2C198F49E7E4}" dt="2024-10-22T05:45:14.936" v="6" actId="20577"/>
          <ac:spMkLst>
            <pc:docMk/>
            <pc:sldMk cId="928301801" sldId="2494"/>
            <ac:spMk id="13" creationId="{8B3B1842-D194-AB52-638C-E9F51C101655}"/>
          </ac:spMkLst>
        </pc:spChg>
      </pc:sldChg>
      <pc:sldChg chg="addSp delSp modSp mod modNotesTx">
        <pc:chgData name="山名　友陽" userId="20cf4ac9-1aed-4798-90bd-6a06c678f3d0" providerId="ADAL" clId="{CC86BF00-201A-4BB6-BA4D-2C198F49E7E4}" dt="2024-10-22T05:54:34.542" v="81" actId="20577"/>
        <pc:sldMkLst>
          <pc:docMk/>
          <pc:sldMk cId="4219400787" sldId="2505"/>
        </pc:sldMkLst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16" creationId="{D8FBD5D8-96BD-126E-7864-A2586DECDDA2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18" creationId="{3005F0C8-D3D8-EAC4-0915-D0218A5A5EDD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0" creationId="{090C0AF1-089C-25B0-32CB-B0D0529B7B86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1" creationId="{3D1E9128-6580-B540-AC42-81C3B612133F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3" creationId="{BBE2788B-9407-CEE9-577B-E52596DEB8D9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4" creationId="{3707906A-32EA-A54B-917D-DF3AAB029C70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5" creationId="{D939E1A2-1333-D822-2A83-B2BEF611B8E6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6" creationId="{58ACCA06-1F15-F0F2-AF99-DA3FAE743BFB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7" creationId="{472126EE-44F4-82C5-EFDF-243B8B2BC060}"/>
          </ac:spMkLst>
        </pc:spChg>
        <pc:spChg chg="mod">
          <ac:chgData name="山名　友陽" userId="20cf4ac9-1aed-4798-90bd-6a06c678f3d0" providerId="ADAL" clId="{CC86BF00-201A-4BB6-BA4D-2C198F49E7E4}" dt="2024-10-22T05:48:29.156" v="31" actId="1582"/>
          <ac:spMkLst>
            <pc:docMk/>
            <pc:sldMk cId="4219400787" sldId="2505"/>
            <ac:spMk id="28" creationId="{527A1A74-5C71-BE54-3896-4328331B95F0}"/>
          </ac:spMkLst>
        </pc:spChg>
        <pc:spChg chg="mod">
          <ac:chgData name="山名　友陽" userId="20cf4ac9-1aed-4798-90bd-6a06c678f3d0" providerId="ADAL" clId="{CC86BF00-201A-4BB6-BA4D-2C198F49E7E4}" dt="2024-10-22T05:47:46.906" v="20" actId="165"/>
          <ac:spMkLst>
            <pc:docMk/>
            <pc:sldMk cId="4219400787" sldId="2505"/>
            <ac:spMk id="29" creationId="{27E2156E-A179-B42B-8A53-54D8DBC7A75A}"/>
          </ac:spMkLst>
        </pc:spChg>
        <pc:spChg chg="mod">
          <ac:chgData name="山名　友陽" userId="20cf4ac9-1aed-4798-90bd-6a06c678f3d0" providerId="ADAL" clId="{CC86BF00-201A-4BB6-BA4D-2C198F49E7E4}" dt="2024-10-22T05:47:46.906" v="20" actId="165"/>
          <ac:spMkLst>
            <pc:docMk/>
            <pc:sldMk cId="4219400787" sldId="2505"/>
            <ac:spMk id="30" creationId="{D4476E65-C7F1-F1F4-A3DB-78433A957E47}"/>
          </ac:spMkLst>
        </pc:spChg>
        <pc:spChg chg="mod">
          <ac:chgData name="山名　友陽" userId="20cf4ac9-1aed-4798-90bd-6a06c678f3d0" providerId="ADAL" clId="{CC86BF00-201A-4BB6-BA4D-2C198F49E7E4}" dt="2024-10-22T05:47:46.906" v="20" actId="165"/>
          <ac:spMkLst>
            <pc:docMk/>
            <pc:sldMk cId="4219400787" sldId="2505"/>
            <ac:spMk id="31" creationId="{D7B79A3F-4910-8BDA-C03B-A9F570562121}"/>
          </ac:spMkLst>
        </pc:spChg>
        <pc:spChg chg="del mod">
          <ac:chgData name="山名　友陽" userId="20cf4ac9-1aed-4798-90bd-6a06c678f3d0" providerId="ADAL" clId="{CC86BF00-201A-4BB6-BA4D-2C198F49E7E4}" dt="2024-10-22T05:47:27.779" v="15" actId="478"/>
          <ac:spMkLst>
            <pc:docMk/>
            <pc:sldMk cId="4219400787" sldId="2505"/>
            <ac:spMk id="35" creationId="{17F87E69-0A9D-4189-FADE-9A300EF5EBD8}"/>
          </ac:spMkLst>
        </pc:spChg>
        <pc:spChg chg="del mod topLvl">
          <ac:chgData name="山名　友陽" userId="20cf4ac9-1aed-4798-90bd-6a06c678f3d0" providerId="ADAL" clId="{CC86BF00-201A-4BB6-BA4D-2C198F49E7E4}" dt="2024-10-22T05:48:00.037" v="23" actId="478"/>
          <ac:spMkLst>
            <pc:docMk/>
            <pc:sldMk cId="4219400787" sldId="2505"/>
            <ac:spMk id="36" creationId="{321EF935-85E2-8B04-2266-5F82011710E7}"/>
          </ac:spMkLst>
        </pc:spChg>
        <pc:spChg chg="del mod">
          <ac:chgData name="山名　友陽" userId="20cf4ac9-1aed-4798-90bd-6a06c678f3d0" providerId="ADAL" clId="{CC86BF00-201A-4BB6-BA4D-2C198F49E7E4}" dt="2024-10-22T05:48:01.967" v="24" actId="478"/>
          <ac:spMkLst>
            <pc:docMk/>
            <pc:sldMk cId="4219400787" sldId="2505"/>
            <ac:spMk id="37" creationId="{608D114A-8B3F-8922-7A75-C1D9587C708F}"/>
          </ac:spMkLst>
        </pc:spChg>
        <pc:spChg chg="del mod topLvl">
          <ac:chgData name="山名　友陽" userId="20cf4ac9-1aed-4798-90bd-6a06c678f3d0" providerId="ADAL" clId="{CC86BF00-201A-4BB6-BA4D-2C198F49E7E4}" dt="2024-10-22T05:48:03.975" v="25" actId="478"/>
          <ac:spMkLst>
            <pc:docMk/>
            <pc:sldMk cId="4219400787" sldId="2505"/>
            <ac:spMk id="38" creationId="{37EA3A44-3F8C-45D4-0927-A5340A43C471}"/>
          </ac:spMkLst>
        </pc:spChg>
        <pc:spChg chg="del mod topLvl">
          <ac:chgData name="山名　友陽" userId="20cf4ac9-1aed-4798-90bd-6a06c678f3d0" providerId="ADAL" clId="{CC86BF00-201A-4BB6-BA4D-2C198F49E7E4}" dt="2024-10-22T05:48:08.817" v="28" actId="478"/>
          <ac:spMkLst>
            <pc:docMk/>
            <pc:sldMk cId="4219400787" sldId="2505"/>
            <ac:spMk id="39" creationId="{16ADF89E-543E-BBFA-3541-DF3E94BEDF7D}"/>
          </ac:spMkLst>
        </pc:spChg>
        <pc:spChg chg="add mod">
          <ac:chgData name="山名　友陽" userId="20cf4ac9-1aed-4798-90bd-6a06c678f3d0" providerId="ADAL" clId="{CC86BF00-201A-4BB6-BA4D-2C198F49E7E4}" dt="2024-10-22T05:54:34.542" v="81" actId="20577"/>
          <ac:spMkLst>
            <pc:docMk/>
            <pc:sldMk cId="4219400787" sldId="2505"/>
            <ac:spMk id="40" creationId="{8D67FCC3-4EDB-67E7-8FD7-0F0269735893}"/>
          </ac:spMkLst>
        </pc:spChg>
        <pc:spChg chg="del">
          <ac:chgData name="山名　友陽" userId="20cf4ac9-1aed-4798-90bd-6a06c678f3d0" providerId="ADAL" clId="{CC86BF00-201A-4BB6-BA4D-2C198F49E7E4}" dt="2024-10-22T05:49:01.822" v="37" actId="478"/>
          <ac:spMkLst>
            <pc:docMk/>
            <pc:sldMk cId="4219400787" sldId="2505"/>
            <ac:spMk id="88" creationId="{239E70FE-3FAA-96BC-AA9A-B5A57080C0E4}"/>
          </ac:spMkLst>
        </pc:spChg>
        <pc:spChg chg="del">
          <ac:chgData name="山名　友陽" userId="20cf4ac9-1aed-4798-90bd-6a06c678f3d0" providerId="ADAL" clId="{CC86BF00-201A-4BB6-BA4D-2C198F49E7E4}" dt="2024-10-22T05:48:55.357" v="35" actId="478"/>
          <ac:spMkLst>
            <pc:docMk/>
            <pc:sldMk cId="4219400787" sldId="2505"/>
            <ac:spMk id="89" creationId="{C839D9EF-884A-F9C8-5131-4025AC6CC76D}"/>
          </ac:spMkLst>
        </pc:spChg>
        <pc:spChg chg="del">
          <ac:chgData name="山名　友陽" userId="20cf4ac9-1aed-4798-90bd-6a06c678f3d0" providerId="ADAL" clId="{CC86BF00-201A-4BB6-BA4D-2C198F49E7E4}" dt="2024-10-22T05:48:59.411" v="36" actId="478"/>
          <ac:spMkLst>
            <pc:docMk/>
            <pc:sldMk cId="4219400787" sldId="2505"/>
            <ac:spMk id="90" creationId="{9B91A5D7-4AAA-C6E6-90AC-DA00D938891C}"/>
          </ac:spMkLst>
        </pc:spChg>
        <pc:spChg chg="mod">
          <ac:chgData name="山名　友陽" userId="20cf4ac9-1aed-4798-90bd-6a06c678f3d0" providerId="ADAL" clId="{CC86BF00-201A-4BB6-BA4D-2C198F49E7E4}" dt="2024-10-22T05:53:18.192" v="56" actId="1076"/>
          <ac:spMkLst>
            <pc:docMk/>
            <pc:sldMk cId="4219400787" sldId="2505"/>
            <ac:spMk id="121" creationId="{10ABF448-AF49-5889-ACC1-577FF0AA3C52}"/>
          </ac:spMkLst>
        </pc:spChg>
        <pc:spChg chg="del mod">
          <ac:chgData name="山名　友陽" userId="20cf4ac9-1aed-4798-90bd-6a06c678f3d0" providerId="ADAL" clId="{CC86BF00-201A-4BB6-BA4D-2C198F49E7E4}" dt="2024-10-22T05:49:40.898" v="50" actId="478"/>
          <ac:spMkLst>
            <pc:docMk/>
            <pc:sldMk cId="4219400787" sldId="2505"/>
            <ac:spMk id="122" creationId="{1B624946-0395-9D21-22F2-01336F96A2B2}"/>
          </ac:spMkLst>
        </pc:spChg>
        <pc:spChg chg="del mod">
          <ac:chgData name="山名　友陽" userId="20cf4ac9-1aed-4798-90bd-6a06c678f3d0" providerId="ADAL" clId="{CC86BF00-201A-4BB6-BA4D-2C198F49E7E4}" dt="2024-10-22T05:49:36.249" v="48" actId="478"/>
          <ac:spMkLst>
            <pc:docMk/>
            <pc:sldMk cId="4219400787" sldId="2505"/>
            <ac:spMk id="126" creationId="{53B5B77A-F25D-6242-2820-A855C063477C}"/>
          </ac:spMkLst>
        </pc:spChg>
        <pc:spChg chg="del mod">
          <ac:chgData name="山名　友陽" userId="20cf4ac9-1aed-4798-90bd-6a06c678f3d0" providerId="ADAL" clId="{CC86BF00-201A-4BB6-BA4D-2C198F49E7E4}" dt="2024-10-22T05:49:33.530" v="46" actId="478"/>
          <ac:spMkLst>
            <pc:docMk/>
            <pc:sldMk cId="4219400787" sldId="2505"/>
            <ac:spMk id="127" creationId="{3B583AE1-185D-69FC-884E-FD12AF2401C8}"/>
          </ac:spMkLst>
        </pc:spChg>
        <pc:spChg chg="del mod">
          <ac:chgData name="山名　友陽" userId="20cf4ac9-1aed-4798-90bd-6a06c678f3d0" providerId="ADAL" clId="{CC86BF00-201A-4BB6-BA4D-2C198F49E7E4}" dt="2024-10-22T05:49:31.477" v="45" actId="478"/>
          <ac:spMkLst>
            <pc:docMk/>
            <pc:sldMk cId="4219400787" sldId="2505"/>
            <ac:spMk id="128" creationId="{19CD01C2-58B5-F617-4B29-21787420F4CD}"/>
          </ac:spMkLst>
        </pc:spChg>
        <pc:spChg chg="mod">
          <ac:chgData name="山名　友陽" userId="20cf4ac9-1aed-4798-90bd-6a06c678f3d0" providerId="ADAL" clId="{CC86BF00-201A-4BB6-BA4D-2C198F49E7E4}" dt="2024-10-22T05:53:18.192" v="56" actId="1076"/>
          <ac:spMkLst>
            <pc:docMk/>
            <pc:sldMk cId="4219400787" sldId="2505"/>
            <ac:spMk id="137" creationId="{4B13A3C8-251E-43EF-8021-EF98CA700443}"/>
          </ac:spMkLst>
        </pc:spChg>
        <pc:spChg chg="mod">
          <ac:chgData name="山名　友陽" userId="20cf4ac9-1aed-4798-90bd-6a06c678f3d0" providerId="ADAL" clId="{CC86BF00-201A-4BB6-BA4D-2C198F49E7E4}" dt="2024-10-22T05:53:18.192" v="56" actId="1076"/>
          <ac:spMkLst>
            <pc:docMk/>
            <pc:sldMk cId="4219400787" sldId="2505"/>
            <ac:spMk id="138" creationId="{E309AF1A-239D-35E8-0292-1D5E6EA6EEBF}"/>
          </ac:spMkLst>
        </pc:spChg>
        <pc:spChg chg="mod">
          <ac:chgData name="山名　友陽" userId="20cf4ac9-1aed-4798-90bd-6a06c678f3d0" providerId="ADAL" clId="{CC86BF00-201A-4BB6-BA4D-2C198F49E7E4}" dt="2024-10-22T05:53:18.192" v="56" actId="1076"/>
          <ac:spMkLst>
            <pc:docMk/>
            <pc:sldMk cId="4219400787" sldId="2505"/>
            <ac:spMk id="139" creationId="{9500EDA6-8C0E-EA8A-C8D5-DD8619951639}"/>
          </ac:spMkLst>
        </pc:spChg>
        <pc:spChg chg="del mod">
          <ac:chgData name="山名　友陽" userId="20cf4ac9-1aed-4798-90bd-6a06c678f3d0" providerId="ADAL" clId="{CC86BF00-201A-4BB6-BA4D-2C198F49E7E4}" dt="2024-10-22T05:49:27.354" v="43" actId="478"/>
          <ac:spMkLst>
            <pc:docMk/>
            <pc:sldMk cId="4219400787" sldId="2505"/>
            <ac:spMk id="147" creationId="{A87BD139-C5B7-9494-EBE7-FA2F5E421DEB}"/>
          </ac:spMkLst>
        </pc:spChg>
        <pc:spChg chg="mod">
          <ac:chgData name="山名　友陽" userId="20cf4ac9-1aed-4798-90bd-6a06c678f3d0" providerId="ADAL" clId="{CC86BF00-201A-4BB6-BA4D-2C198F49E7E4}" dt="2024-10-22T05:53:18.192" v="56" actId="1076"/>
          <ac:spMkLst>
            <pc:docMk/>
            <pc:sldMk cId="4219400787" sldId="2505"/>
            <ac:spMk id="150" creationId="{6C47AA4B-0D17-A572-9E62-3562FFBCC955}"/>
          </ac:spMkLst>
        </pc:spChg>
        <pc:grpChg chg="add del mod">
          <ac:chgData name="山名　友陽" userId="20cf4ac9-1aed-4798-90bd-6a06c678f3d0" providerId="ADAL" clId="{CC86BF00-201A-4BB6-BA4D-2C198F49E7E4}" dt="2024-10-22T05:47:39.012" v="18" actId="165"/>
          <ac:grpSpMkLst>
            <pc:docMk/>
            <pc:sldMk cId="4219400787" sldId="2505"/>
            <ac:grpSpMk id="3" creationId="{FCABAD11-96AA-6546-EEC1-30964C523B0A}"/>
          </ac:grpSpMkLst>
        </pc:grpChg>
        <pc:grpChg chg="del mod topLvl">
          <ac:chgData name="山名　友陽" userId="20cf4ac9-1aed-4798-90bd-6a06c678f3d0" providerId="ADAL" clId="{CC86BF00-201A-4BB6-BA4D-2C198F49E7E4}" dt="2024-10-22T05:47:46.906" v="20" actId="165"/>
          <ac:grpSpMkLst>
            <pc:docMk/>
            <pc:sldMk cId="4219400787" sldId="2505"/>
            <ac:grpSpMk id="7" creationId="{227EA75F-1C8A-55F0-6D99-7991B975F0EF}"/>
          </ac:grpSpMkLst>
        </pc:grpChg>
        <pc:grpChg chg="del mod topLvl">
          <ac:chgData name="山名　友陽" userId="20cf4ac9-1aed-4798-90bd-6a06c678f3d0" providerId="ADAL" clId="{CC86BF00-201A-4BB6-BA4D-2C198F49E7E4}" dt="2024-10-22T05:47:57.360" v="22" actId="165"/>
          <ac:grpSpMkLst>
            <pc:docMk/>
            <pc:sldMk cId="4219400787" sldId="2505"/>
            <ac:grpSpMk id="12" creationId="{91338782-D4C7-F994-63E9-8402FD8B75B0}"/>
          </ac:grpSpMkLst>
        </pc:grpChg>
        <pc:grpChg chg="del mod topLvl">
          <ac:chgData name="山名　友陽" userId="20cf4ac9-1aed-4798-90bd-6a06c678f3d0" providerId="ADAL" clId="{CC86BF00-201A-4BB6-BA4D-2C198F49E7E4}" dt="2024-10-22T05:47:49.597" v="21" actId="478"/>
          <ac:grpSpMkLst>
            <pc:docMk/>
            <pc:sldMk cId="4219400787" sldId="2505"/>
            <ac:grpSpMk id="13" creationId="{7FE02444-AFD0-246E-DB27-824E63E69C9B}"/>
          </ac:grpSpMkLst>
        </pc:grpChg>
        <pc:grpChg chg="mod topLvl">
          <ac:chgData name="山名　友陽" userId="20cf4ac9-1aed-4798-90bd-6a06c678f3d0" providerId="ADAL" clId="{CC86BF00-201A-4BB6-BA4D-2C198F49E7E4}" dt="2024-10-22T05:49:14.271" v="39" actId="1076"/>
          <ac:grpSpMkLst>
            <pc:docMk/>
            <pc:sldMk cId="4219400787" sldId="2505"/>
            <ac:grpSpMk id="14" creationId="{DEA1B7B0-CDA5-2AAE-A3A3-80F4C265CAD8}"/>
          </ac:grpSpMkLst>
        </pc:grpChg>
        <pc:grpChg chg="mod">
          <ac:chgData name="山名　友陽" userId="20cf4ac9-1aed-4798-90bd-6a06c678f3d0" providerId="ADAL" clId="{CC86BF00-201A-4BB6-BA4D-2C198F49E7E4}" dt="2024-10-22T05:47:46.906" v="20" actId="165"/>
          <ac:grpSpMkLst>
            <pc:docMk/>
            <pc:sldMk cId="4219400787" sldId="2505"/>
            <ac:grpSpMk id="15" creationId="{EDDFDE32-F140-9EE3-AA88-4297F0E112D2}"/>
          </ac:grpSpMkLst>
        </pc:grpChg>
        <pc:grpChg chg="del mod topLvl">
          <ac:chgData name="山名　友陽" userId="20cf4ac9-1aed-4798-90bd-6a06c678f3d0" providerId="ADAL" clId="{CC86BF00-201A-4BB6-BA4D-2C198F49E7E4}" dt="2024-10-22T05:48:03.975" v="25" actId="478"/>
          <ac:grpSpMkLst>
            <pc:docMk/>
            <pc:sldMk cId="4219400787" sldId="2505"/>
            <ac:grpSpMk id="33" creationId="{69502889-7AD5-95A0-92CA-C2925FB6FCBA}"/>
          </ac:grpSpMkLst>
        </pc:grpChg>
        <pc:grpChg chg="del">
          <ac:chgData name="山名　友陽" userId="20cf4ac9-1aed-4798-90bd-6a06c678f3d0" providerId="ADAL" clId="{CC86BF00-201A-4BB6-BA4D-2C198F49E7E4}" dt="2024-10-22T05:48:59.411" v="36" actId="478"/>
          <ac:grpSpMkLst>
            <pc:docMk/>
            <pc:sldMk cId="4219400787" sldId="2505"/>
            <ac:grpSpMk id="87" creationId="{11DC00FE-30DA-A83D-C2E6-4A4614E7085F}"/>
          </ac:grpSpMkLst>
        </pc:grpChg>
        <pc:grpChg chg="del mod">
          <ac:chgData name="山名　友陽" userId="20cf4ac9-1aed-4798-90bd-6a06c678f3d0" providerId="ADAL" clId="{CC86BF00-201A-4BB6-BA4D-2C198F49E7E4}" dt="2024-10-22T05:49:36.249" v="48" actId="478"/>
          <ac:grpSpMkLst>
            <pc:docMk/>
            <pc:sldMk cId="4219400787" sldId="2505"/>
            <ac:grpSpMk id="123" creationId="{ED810CB0-1188-2895-282E-ED547FE0E0AD}"/>
          </ac:grpSpMkLst>
        </pc:grpChg>
        <pc:grpChg chg="mod">
          <ac:chgData name="山名　友陽" userId="20cf4ac9-1aed-4798-90bd-6a06c678f3d0" providerId="ADAL" clId="{CC86BF00-201A-4BB6-BA4D-2C198F49E7E4}" dt="2024-10-22T05:53:18.192" v="56" actId="1076"/>
          <ac:grpSpMkLst>
            <pc:docMk/>
            <pc:sldMk cId="4219400787" sldId="2505"/>
            <ac:grpSpMk id="135" creationId="{423BA77D-FD48-F4CD-8479-040A0587E715}"/>
          </ac:grpSpMkLst>
        </pc:grpChg>
        <pc:grpChg chg="mod">
          <ac:chgData name="山名　友陽" userId="20cf4ac9-1aed-4798-90bd-6a06c678f3d0" providerId="ADAL" clId="{CC86BF00-201A-4BB6-BA4D-2C198F49E7E4}" dt="2024-10-22T05:53:18.192" v="56" actId="1076"/>
          <ac:grpSpMkLst>
            <pc:docMk/>
            <pc:sldMk cId="4219400787" sldId="2505"/>
            <ac:grpSpMk id="161" creationId="{A14E4F73-6868-998D-927E-5BC5ABE4C9F3}"/>
          </ac:grpSpMkLst>
        </pc:grpChg>
        <pc:grpChg chg="del mod">
          <ac:chgData name="山名　友陽" userId="20cf4ac9-1aed-4798-90bd-6a06c678f3d0" providerId="ADAL" clId="{CC86BF00-201A-4BB6-BA4D-2C198F49E7E4}" dt="2024-10-22T05:49:40.898" v="50" actId="478"/>
          <ac:grpSpMkLst>
            <pc:docMk/>
            <pc:sldMk cId="4219400787" sldId="2505"/>
            <ac:grpSpMk id="163" creationId="{20002F56-813E-9DD6-71DE-C888892FECED}"/>
          </ac:grpSpMkLst>
        </pc:grpChg>
        <pc:grpChg chg="mod">
          <ac:chgData name="山名　友陽" userId="20cf4ac9-1aed-4798-90bd-6a06c678f3d0" providerId="ADAL" clId="{CC86BF00-201A-4BB6-BA4D-2C198F49E7E4}" dt="2024-10-22T05:53:18.192" v="56" actId="1076"/>
          <ac:grpSpMkLst>
            <pc:docMk/>
            <pc:sldMk cId="4219400787" sldId="2505"/>
            <ac:grpSpMk id="164" creationId="{29961E90-7837-F23B-6936-9295D75C6679}"/>
          </ac:grpSpMkLst>
        </pc:grpChg>
        <pc:cxnChg chg="del mod topLvl">
          <ac:chgData name="山名　友陽" userId="20cf4ac9-1aed-4798-90bd-6a06c678f3d0" providerId="ADAL" clId="{CC86BF00-201A-4BB6-BA4D-2C198F49E7E4}" dt="2024-10-22T05:48:05.434" v="26" actId="478"/>
          <ac:cxnSpMkLst>
            <pc:docMk/>
            <pc:sldMk cId="4219400787" sldId="2505"/>
            <ac:cxnSpMk id="8" creationId="{0FDBD71C-E66A-CCD5-F0A8-D0C7733D81BD}"/>
          </ac:cxnSpMkLst>
        </pc:cxnChg>
        <pc:cxnChg chg="del mod topLvl">
          <ac:chgData name="山名　友陽" userId="20cf4ac9-1aed-4798-90bd-6a06c678f3d0" providerId="ADAL" clId="{CC86BF00-201A-4BB6-BA4D-2C198F49E7E4}" dt="2024-10-22T05:47:42.005" v="19" actId="478"/>
          <ac:cxnSpMkLst>
            <pc:docMk/>
            <pc:sldMk cId="4219400787" sldId="2505"/>
            <ac:cxnSpMk id="9" creationId="{2EEF9C01-9311-4D1E-5CF8-AFC0980BCCDD}"/>
          </ac:cxnSpMkLst>
        </pc:cxnChg>
        <pc:cxnChg chg="del mod topLvl">
          <ac:chgData name="山名　友陽" userId="20cf4ac9-1aed-4798-90bd-6a06c678f3d0" providerId="ADAL" clId="{CC86BF00-201A-4BB6-BA4D-2C198F49E7E4}" dt="2024-10-22T05:47:42.005" v="19" actId="478"/>
          <ac:cxnSpMkLst>
            <pc:docMk/>
            <pc:sldMk cId="4219400787" sldId="2505"/>
            <ac:cxnSpMk id="10" creationId="{B1C757C4-CCB7-8304-39A6-187B866155F2}"/>
          </ac:cxnSpMkLst>
        </pc:cxnChg>
        <pc:cxnChg chg="del mod topLvl">
          <ac:chgData name="山名　友陽" userId="20cf4ac9-1aed-4798-90bd-6a06c678f3d0" providerId="ADAL" clId="{CC86BF00-201A-4BB6-BA4D-2C198F49E7E4}" dt="2024-10-22T05:48:07.081" v="27" actId="478"/>
          <ac:cxnSpMkLst>
            <pc:docMk/>
            <pc:sldMk cId="4219400787" sldId="2505"/>
            <ac:cxnSpMk id="11" creationId="{93CE8A93-9C0D-C70A-705E-5C4C52FA7EBE}"/>
          </ac:cxnSpMkLst>
        </pc:cxnChg>
        <pc:cxnChg chg="del mod">
          <ac:chgData name="山名　友陽" userId="20cf4ac9-1aed-4798-90bd-6a06c678f3d0" providerId="ADAL" clId="{CC86BF00-201A-4BB6-BA4D-2C198F49E7E4}" dt="2024-10-22T05:49:38.495" v="49" actId="478"/>
          <ac:cxnSpMkLst>
            <pc:docMk/>
            <pc:sldMk cId="4219400787" sldId="2505"/>
            <ac:cxnSpMk id="124" creationId="{8A44A71D-C089-3FDF-2854-1CF59703C8E2}"/>
          </ac:cxnSpMkLst>
        </pc:cxnChg>
        <pc:cxnChg chg="del mod">
          <ac:chgData name="山名　友陽" userId="20cf4ac9-1aed-4798-90bd-6a06c678f3d0" providerId="ADAL" clId="{CC86BF00-201A-4BB6-BA4D-2C198F49E7E4}" dt="2024-10-22T05:49:35.082" v="47" actId="478"/>
          <ac:cxnSpMkLst>
            <pc:docMk/>
            <pc:sldMk cId="4219400787" sldId="2505"/>
            <ac:cxnSpMk id="129" creationId="{38805F2D-7488-34A9-D71A-F7E8D0D05210}"/>
          </ac:cxnSpMkLst>
        </pc:cxnChg>
        <pc:cxnChg chg="del mod">
          <ac:chgData name="山名　友陽" userId="20cf4ac9-1aed-4798-90bd-6a06c678f3d0" providerId="ADAL" clId="{CC86BF00-201A-4BB6-BA4D-2C198F49E7E4}" dt="2024-10-22T05:49:23.655" v="41" actId="478"/>
          <ac:cxnSpMkLst>
            <pc:docMk/>
            <pc:sldMk cId="4219400787" sldId="2505"/>
            <ac:cxnSpMk id="130" creationId="{ECF42204-7DD9-F6AE-D085-34B3B044F78E}"/>
          </ac:cxnSpMkLst>
        </pc:cxnChg>
        <pc:cxnChg chg="del mod">
          <ac:chgData name="山名　友陽" userId="20cf4ac9-1aed-4798-90bd-6a06c678f3d0" providerId="ADAL" clId="{CC86BF00-201A-4BB6-BA4D-2C198F49E7E4}" dt="2024-10-22T05:49:29.475" v="44" actId="478"/>
          <ac:cxnSpMkLst>
            <pc:docMk/>
            <pc:sldMk cId="4219400787" sldId="2505"/>
            <ac:cxnSpMk id="131" creationId="{4C7911C0-47C6-B222-5B13-A32C094389D3}"/>
          </ac:cxnSpMkLst>
        </pc:cxnChg>
        <pc:cxnChg chg="mod">
          <ac:chgData name="山名　友陽" userId="20cf4ac9-1aed-4798-90bd-6a06c678f3d0" providerId="ADAL" clId="{CC86BF00-201A-4BB6-BA4D-2C198F49E7E4}" dt="2024-10-22T05:53:18.192" v="56" actId="1076"/>
          <ac:cxnSpMkLst>
            <pc:docMk/>
            <pc:sldMk cId="4219400787" sldId="2505"/>
            <ac:cxnSpMk id="136" creationId="{06561393-579C-A7C2-BCAB-4F55225802A5}"/>
          </ac:cxnSpMkLst>
        </pc:cxnChg>
        <pc:cxnChg chg="mod">
          <ac:chgData name="山名　友陽" userId="20cf4ac9-1aed-4798-90bd-6a06c678f3d0" providerId="ADAL" clId="{CC86BF00-201A-4BB6-BA4D-2C198F49E7E4}" dt="2024-10-22T05:53:18.192" v="56" actId="1076"/>
          <ac:cxnSpMkLst>
            <pc:docMk/>
            <pc:sldMk cId="4219400787" sldId="2505"/>
            <ac:cxnSpMk id="140" creationId="{4B36FA9C-C778-E24D-EE35-F6D69982868B}"/>
          </ac:cxnSpMkLst>
        </pc:cxnChg>
        <pc:cxnChg chg="mod">
          <ac:chgData name="山名　友陽" userId="20cf4ac9-1aed-4798-90bd-6a06c678f3d0" providerId="ADAL" clId="{CC86BF00-201A-4BB6-BA4D-2C198F49E7E4}" dt="2024-10-22T05:53:18.192" v="56" actId="1076"/>
          <ac:cxnSpMkLst>
            <pc:docMk/>
            <pc:sldMk cId="4219400787" sldId="2505"/>
            <ac:cxnSpMk id="141" creationId="{E602769B-7313-EE5F-FE42-07733B4E1908}"/>
          </ac:cxnSpMkLst>
        </pc:cxnChg>
        <pc:cxnChg chg="mod">
          <ac:chgData name="山名　友陽" userId="20cf4ac9-1aed-4798-90bd-6a06c678f3d0" providerId="ADAL" clId="{CC86BF00-201A-4BB6-BA4D-2C198F49E7E4}" dt="2024-10-22T05:53:18.192" v="56" actId="1076"/>
          <ac:cxnSpMkLst>
            <pc:docMk/>
            <pc:sldMk cId="4219400787" sldId="2505"/>
            <ac:cxnSpMk id="142" creationId="{884B2F17-6D3A-1916-8EC9-E8BAF1779D1B}"/>
          </ac:cxnSpMkLst>
        </pc:cxnChg>
        <pc:cxnChg chg="del mod">
          <ac:chgData name="山名　友陽" userId="20cf4ac9-1aed-4798-90bd-6a06c678f3d0" providerId="ADAL" clId="{CC86BF00-201A-4BB6-BA4D-2C198F49E7E4}" dt="2024-10-22T05:49:25.708" v="42" actId="478"/>
          <ac:cxnSpMkLst>
            <pc:docMk/>
            <pc:sldMk cId="4219400787" sldId="2505"/>
            <ac:cxnSpMk id="148" creationId="{A5179CCB-8333-7FB7-AB98-14DCD3CB60B9}"/>
          </ac:cxnSpMkLst>
        </pc:cxnChg>
        <pc:cxnChg chg="mod">
          <ac:chgData name="山名　友陽" userId="20cf4ac9-1aed-4798-90bd-6a06c678f3d0" providerId="ADAL" clId="{CC86BF00-201A-4BB6-BA4D-2C198F49E7E4}" dt="2024-10-22T05:53:18.192" v="56" actId="1076"/>
          <ac:cxnSpMkLst>
            <pc:docMk/>
            <pc:sldMk cId="4219400787" sldId="2505"/>
            <ac:cxnSpMk id="151" creationId="{0CEE3C38-B47E-F55A-FF33-9D50E1FAA3EA}"/>
          </ac:cxnSpMkLst>
        </pc:cxnChg>
        <pc:cxnChg chg="mod">
          <ac:chgData name="山名　友陽" userId="20cf4ac9-1aed-4798-90bd-6a06c678f3d0" providerId="ADAL" clId="{CC86BF00-201A-4BB6-BA4D-2C198F49E7E4}" dt="2024-10-22T05:53:18.192" v="56" actId="1076"/>
          <ac:cxnSpMkLst>
            <pc:docMk/>
            <pc:sldMk cId="4219400787" sldId="2505"/>
            <ac:cxnSpMk id="153" creationId="{0B1E55C7-AB63-5D1E-A59F-AFDD69613CBD}"/>
          </ac:cxnSpMkLst>
        </pc:cxnChg>
      </pc:sldChg>
      <pc:sldChg chg="modNotesTx">
        <pc:chgData name="山名　友陽" userId="20cf4ac9-1aed-4798-90bd-6a06c678f3d0" providerId="ADAL" clId="{CC86BF00-201A-4BB6-BA4D-2C198F49E7E4}" dt="2024-10-22T05:45:50.155" v="10" actId="20577"/>
        <pc:sldMkLst>
          <pc:docMk/>
          <pc:sldMk cId="3845684872" sldId="2516"/>
        </pc:sldMkLst>
      </pc:sldChg>
      <pc:sldChg chg="del">
        <pc:chgData name="山名　友陽" userId="20cf4ac9-1aed-4798-90bd-6a06c678f3d0" providerId="ADAL" clId="{CC86BF00-201A-4BB6-BA4D-2C198F49E7E4}" dt="2024-10-22T05:55:04.365" v="82" actId="47"/>
        <pc:sldMkLst>
          <pc:docMk/>
          <pc:sldMk cId="2072431341" sldId="2517"/>
        </pc:sldMkLst>
      </pc:sldChg>
      <pc:sldChg chg="modSp mod">
        <pc:chgData name="山名　友陽" userId="20cf4ac9-1aed-4798-90bd-6a06c678f3d0" providerId="ADAL" clId="{CC86BF00-201A-4BB6-BA4D-2C198F49E7E4}" dt="2024-10-22T05:45:03.222" v="3"/>
        <pc:sldMkLst>
          <pc:docMk/>
          <pc:sldMk cId="3772911595" sldId="2519"/>
        </pc:sldMkLst>
        <pc:graphicFrameChg chg="mod modGraphic">
          <ac:chgData name="山名　友陽" userId="20cf4ac9-1aed-4798-90bd-6a06c678f3d0" providerId="ADAL" clId="{CC86BF00-201A-4BB6-BA4D-2C198F49E7E4}" dt="2024-10-22T05:45:03.222" v="3"/>
          <ac:graphicFrameMkLst>
            <pc:docMk/>
            <pc:sldMk cId="3772911595" sldId="2519"/>
            <ac:graphicFrameMk id="7" creationId="{F227B6CC-99BE-FCEE-47E2-83ACA28E5F48}"/>
          </ac:graphicFrameMkLst>
        </pc:graphicFrameChg>
      </pc:sldChg>
    </pc:docChg>
  </pc:docChgLst>
  <pc:docChgLst>
    <pc:chgData name="山名　友陽" userId="20cf4ac9-1aed-4798-90bd-6a06c678f3d0" providerId="ADAL" clId="{AE1D64EC-883F-4D44-B523-DE88BD3541F7}"/>
    <pc:docChg chg="custSel modSld">
      <pc:chgData name="山名　友陽" userId="20cf4ac9-1aed-4798-90bd-6a06c678f3d0" providerId="ADAL" clId="{AE1D64EC-883F-4D44-B523-DE88BD3541F7}" dt="2024-10-11T06:28:52.314" v="61"/>
      <pc:docMkLst>
        <pc:docMk/>
      </pc:docMkLst>
      <pc:sldChg chg="modSp mod">
        <pc:chgData name="山名　友陽" userId="20cf4ac9-1aed-4798-90bd-6a06c678f3d0" providerId="ADAL" clId="{AE1D64EC-883F-4D44-B523-DE88BD3541F7}" dt="2024-10-11T06:28:52.314" v="61"/>
        <pc:sldMkLst>
          <pc:docMk/>
          <pc:sldMk cId="928301801" sldId="2494"/>
        </pc:sldMkLst>
        <pc:spChg chg="mod">
          <ac:chgData name="山名　友陽" userId="20cf4ac9-1aed-4798-90bd-6a06c678f3d0" providerId="ADAL" clId="{AE1D64EC-883F-4D44-B523-DE88BD3541F7}" dt="2024-10-11T06:28:52.314" v="61"/>
          <ac:spMkLst>
            <pc:docMk/>
            <pc:sldMk cId="928301801" sldId="2494"/>
            <ac:spMk id="13" creationId="{8B3B1842-D194-AB52-638C-E9F51C101655}"/>
          </ac:spMkLst>
        </pc:spChg>
      </pc:sldChg>
      <pc:sldChg chg="addSp modSp mod">
        <pc:chgData name="山名　友陽" userId="20cf4ac9-1aed-4798-90bd-6a06c678f3d0" providerId="ADAL" clId="{AE1D64EC-883F-4D44-B523-DE88BD3541F7}" dt="2024-10-11T06:23:24.978" v="29" actId="1076"/>
        <pc:sldMkLst>
          <pc:docMk/>
          <pc:sldMk cId="135157565" sldId="2496"/>
        </pc:sldMkLst>
        <pc:spChg chg="add mod">
          <ac:chgData name="山名　友陽" userId="20cf4ac9-1aed-4798-90bd-6a06c678f3d0" providerId="ADAL" clId="{AE1D64EC-883F-4D44-B523-DE88BD3541F7}" dt="2024-10-11T06:23:24.978" v="29" actId="1076"/>
          <ac:spMkLst>
            <pc:docMk/>
            <pc:sldMk cId="135157565" sldId="2496"/>
            <ac:spMk id="3" creationId="{B98E496C-6639-2253-BBF7-E1BDA323B2DE}"/>
          </ac:spMkLst>
        </pc:spChg>
      </pc:sldChg>
      <pc:sldChg chg="addSp modSp modAnim">
        <pc:chgData name="山名　友陽" userId="20cf4ac9-1aed-4798-90bd-6a06c678f3d0" providerId="ADAL" clId="{AE1D64EC-883F-4D44-B523-DE88BD3541F7}" dt="2024-10-11T06:27:45.870" v="42"/>
        <pc:sldMkLst>
          <pc:docMk/>
          <pc:sldMk cId="532656595" sldId="2499"/>
        </pc:sldMkLst>
        <pc:spChg chg="add mod">
          <ac:chgData name="山名　友陽" userId="20cf4ac9-1aed-4798-90bd-6a06c678f3d0" providerId="ADAL" clId="{AE1D64EC-883F-4D44-B523-DE88BD3541F7}" dt="2024-10-11T06:27:43.106" v="41" actId="164"/>
          <ac:spMkLst>
            <pc:docMk/>
            <pc:sldMk cId="532656595" sldId="2499"/>
            <ac:spMk id="3" creationId="{20AA7F08-F0B2-7CE6-9E03-3828C26DC93D}"/>
          </ac:spMkLst>
        </pc:spChg>
        <pc:grpChg chg="add mod">
          <ac:chgData name="山名　友陽" userId="20cf4ac9-1aed-4798-90bd-6a06c678f3d0" providerId="ADAL" clId="{AE1D64EC-883F-4D44-B523-DE88BD3541F7}" dt="2024-10-11T06:27:43.106" v="41" actId="164"/>
          <ac:grpSpMkLst>
            <pc:docMk/>
            <pc:sldMk cId="532656595" sldId="2499"/>
            <ac:grpSpMk id="7" creationId="{C1FC7537-34C3-4D46-666A-A60FE84E4C91}"/>
          </ac:grpSpMkLst>
        </pc:grpChg>
        <pc:grpChg chg="mod">
          <ac:chgData name="山名　友陽" userId="20cf4ac9-1aed-4798-90bd-6a06c678f3d0" providerId="ADAL" clId="{AE1D64EC-883F-4D44-B523-DE88BD3541F7}" dt="2024-10-11T06:27:43.106" v="41" actId="164"/>
          <ac:grpSpMkLst>
            <pc:docMk/>
            <pc:sldMk cId="532656595" sldId="2499"/>
            <ac:grpSpMk id="15" creationId="{E9C0C719-2FC6-3F29-5B11-EE692BFE7288}"/>
          </ac:grpSpMkLst>
        </pc:grpChg>
      </pc:sldChg>
      <pc:sldChg chg="addSp delSp modSp mod">
        <pc:chgData name="山名　友陽" userId="20cf4ac9-1aed-4798-90bd-6a06c678f3d0" providerId="ADAL" clId="{AE1D64EC-883F-4D44-B523-DE88BD3541F7}" dt="2024-10-11T06:26:43.526" v="38" actId="1076"/>
        <pc:sldMkLst>
          <pc:docMk/>
          <pc:sldMk cId="3845684872" sldId="2516"/>
        </pc:sldMkLst>
        <pc:picChg chg="add mod ord">
          <ac:chgData name="山名　友陽" userId="20cf4ac9-1aed-4798-90bd-6a06c678f3d0" providerId="ADAL" clId="{AE1D64EC-883F-4D44-B523-DE88BD3541F7}" dt="2024-10-11T06:26:43.526" v="38" actId="1076"/>
          <ac:picMkLst>
            <pc:docMk/>
            <pc:sldMk cId="3845684872" sldId="2516"/>
            <ac:picMk id="3" creationId="{70FC11A9-AF0F-9148-3A4D-114CC1BA2DF1}"/>
          </ac:picMkLst>
        </pc:picChg>
        <pc:picChg chg="del">
          <ac:chgData name="山名　友陽" userId="20cf4ac9-1aed-4798-90bd-6a06c678f3d0" providerId="ADAL" clId="{AE1D64EC-883F-4D44-B523-DE88BD3541F7}" dt="2024-10-11T06:26:34.394" v="37" actId="478"/>
          <ac:picMkLst>
            <pc:docMk/>
            <pc:sldMk cId="3845684872" sldId="2516"/>
            <ac:picMk id="29" creationId="{8B5C6D59-B413-36DD-94AE-446BA8052D15}"/>
          </ac:picMkLst>
        </pc:picChg>
      </pc:sldChg>
      <pc:sldChg chg="addSp delSp modSp mod">
        <pc:chgData name="山名　友陽" userId="20cf4ac9-1aed-4798-90bd-6a06c678f3d0" providerId="ADAL" clId="{AE1D64EC-883F-4D44-B523-DE88BD3541F7}" dt="2024-10-11T06:26:19.007" v="34" actId="478"/>
        <pc:sldMkLst>
          <pc:docMk/>
          <pc:sldMk cId="3112054110" sldId="2518"/>
        </pc:sldMkLst>
        <pc:picChg chg="add mod ord">
          <ac:chgData name="山名　友陽" userId="20cf4ac9-1aed-4798-90bd-6a06c678f3d0" providerId="ADAL" clId="{AE1D64EC-883F-4D44-B523-DE88BD3541F7}" dt="2024-10-11T06:26:16.582" v="33" actId="167"/>
          <ac:picMkLst>
            <pc:docMk/>
            <pc:sldMk cId="3112054110" sldId="2518"/>
            <ac:picMk id="3" creationId="{6818C0DA-8A7B-0761-58CB-8D452AB9DC11}"/>
          </ac:picMkLst>
        </pc:picChg>
        <pc:picChg chg="del">
          <ac:chgData name="山名　友陽" userId="20cf4ac9-1aed-4798-90bd-6a06c678f3d0" providerId="ADAL" clId="{AE1D64EC-883F-4D44-B523-DE88BD3541F7}" dt="2024-10-11T06:26:19.007" v="34" actId="478"/>
          <ac:picMkLst>
            <pc:docMk/>
            <pc:sldMk cId="3112054110" sldId="2518"/>
            <ac:picMk id="29" creationId="{8B5C6D59-B413-36DD-94AE-446BA8052D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580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4" tIns="47433" rIns="94864" bIns="474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183" y="0"/>
            <a:ext cx="2918580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4" tIns="47433" rIns="94864" bIns="474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41363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04" y="4686001"/>
            <a:ext cx="4938555" cy="443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4" tIns="47433" rIns="94864" bIns="47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533"/>
            <a:ext cx="2918580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4" tIns="47433" rIns="94864" bIns="474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183" y="9373533"/>
            <a:ext cx="2918580" cy="49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64" tIns="47433" rIns="94864" bIns="474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D5F71A-07D4-4A05-8B91-92DA28BC78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18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5F71A-07D4-4A05-8B91-92DA28BC78CF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360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1375" indent="-273606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94423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32192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69961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07730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45499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83268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1037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5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9E28A-202A-4945-9C7B-A12AE4BFDB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5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2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1375" indent="-273606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94423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32192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69961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07730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45499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83268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1037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5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9E28A-202A-4945-9C7B-A12AE4BFDB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5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9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1375" indent="-273606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94423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32192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69961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07730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45499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83268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1037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5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9E28A-202A-4945-9C7B-A12AE4BFDB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5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2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1375" indent="-273606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94423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32192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69961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07730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45499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83268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1037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5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9E28A-202A-4945-9C7B-A12AE4BFDB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5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3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41363"/>
            <a:ext cx="6573837" cy="3698875"/>
          </a:xfrm>
          <a:ln/>
        </p:spPr>
      </p:sp>
      <p:sp>
        <p:nvSpPr>
          <p:cNvPr id="6553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55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1375" indent="-273606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094423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32192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69961" indent="-218885"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07730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845499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283268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721037" indent="-218885" eaLnBrk="0" fontAlgn="base" hangingPunct="0">
              <a:spcBef>
                <a:spcPct val="0"/>
              </a:spcBef>
              <a:spcAft>
                <a:spcPct val="0"/>
              </a:spcAft>
              <a:defRPr kumimoji="1" sz="23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75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9E28A-202A-4945-9C7B-A12AE4BFDB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875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49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>
                <a:latin typeface="+mn-ea"/>
                <a:ea typeface="+mn-ea"/>
              </a:rPr>
              <a:t>以上で説明を終わります。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5F71A-07D4-4A05-8B91-92DA28BC78C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6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ページ（ヘッドラインなし_グレ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39198" y="188934"/>
            <a:ext cx="11713633" cy="454005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39197" y="1341438"/>
            <a:ext cx="11713633" cy="5230834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" name="フッター プレースホルダ 4">
            <a:extLst>
              <a:ext uri="{FF2B5EF4-FFF2-40B4-BE49-F238E27FC236}">
                <a16:creationId xmlns:a16="http://schemas.microsoft.com/office/drawing/2014/main" id="{9BDB45E6-7898-4FC5-A65E-616828B9C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15" name="スライド番号プレースホルダ 5">
            <a:extLst>
              <a:ext uri="{FF2B5EF4-FFF2-40B4-BE49-F238E27FC236}">
                <a16:creationId xmlns:a16="http://schemas.microsoft.com/office/drawing/2014/main" id="{12213F83-8F6E-3E42-650E-9A8BC2538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97FBAFD-65E1-25D3-C7B8-2DFBAEE36726}"/>
              </a:ext>
            </a:extLst>
          </p:cNvPr>
          <p:cNvSpPr/>
          <p:nvPr userDrawn="1"/>
        </p:nvSpPr>
        <p:spPr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17" name="フッター プレースホルダ 4">
            <a:extLst>
              <a:ext uri="{FF2B5EF4-FFF2-40B4-BE49-F238E27FC236}">
                <a16:creationId xmlns:a16="http://schemas.microsoft.com/office/drawing/2014/main" id="{F46AD6D1-A48B-9453-A56D-4747BAD2DBE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18" name="スライド番号プレースホルダ 5">
            <a:extLst>
              <a:ext uri="{FF2B5EF4-FFF2-40B4-BE49-F238E27FC236}">
                <a16:creationId xmlns:a16="http://schemas.microsoft.com/office/drawing/2014/main" id="{4BA70C4D-1A1B-BAEB-B4B0-3A3B1168DCD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19" name="フッター プレースホルダ 4">
            <a:extLst>
              <a:ext uri="{FF2B5EF4-FFF2-40B4-BE49-F238E27FC236}">
                <a16:creationId xmlns:a16="http://schemas.microsoft.com/office/drawing/2014/main" id="{D54DA405-443F-D58B-79CE-95C8852EBDB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3EC01A0-E51E-DEBF-C58C-2DE001690B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16000" y="576000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ページ（ヘッドライン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239197" y="1341438"/>
            <a:ext cx="11713633" cy="5256212"/>
          </a:xfrm>
        </p:spPr>
        <p:txBody>
          <a:bodyPr>
            <a:noAutofit/>
          </a:bodyPr>
          <a:lstStyle>
            <a:lvl1pPr marL="136911" indent="-136911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" name="サブタイトル 2"/>
          <p:cNvSpPr>
            <a:spLocks noGrp="1"/>
          </p:cNvSpPr>
          <p:nvPr>
            <p:ph type="subTitle" idx="13" hasCustomPrompt="1"/>
          </p:nvPr>
        </p:nvSpPr>
        <p:spPr>
          <a:xfrm>
            <a:off x="239184" y="500042"/>
            <a:ext cx="11713632" cy="623908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ヘッドラインの書式設定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39198" y="188934"/>
            <a:ext cx="11713633" cy="239691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5" name="フッター プレースホルダ 4">
            <a:extLst>
              <a:ext uri="{FF2B5EF4-FFF2-40B4-BE49-F238E27FC236}">
                <a16:creationId xmlns:a16="http://schemas.microsoft.com/office/drawing/2014/main" id="{0DC4A169-6E03-624D-19D5-F5196AF81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16" name="スライド番号プレースホルダ 5">
            <a:extLst>
              <a:ext uri="{FF2B5EF4-FFF2-40B4-BE49-F238E27FC236}">
                <a16:creationId xmlns:a16="http://schemas.microsoft.com/office/drawing/2014/main" id="{92EABC00-0F54-E514-9FC7-690BBECB8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FE45043-8085-4B7A-4521-FC83354CDEB3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18" name="フッター プレースホルダ 4">
            <a:extLst>
              <a:ext uri="{FF2B5EF4-FFF2-40B4-BE49-F238E27FC236}">
                <a16:creationId xmlns:a16="http://schemas.microsoft.com/office/drawing/2014/main" id="{4D221043-3464-BFB4-8C10-3E5600FF5CD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19" name="スライド番号プレースホルダ 5">
            <a:extLst>
              <a:ext uri="{FF2B5EF4-FFF2-40B4-BE49-F238E27FC236}">
                <a16:creationId xmlns:a16="http://schemas.microsoft.com/office/drawing/2014/main" id="{5B352CEA-CEB6-7DC5-7345-2595F6CDE19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20" name="フッター プレースホルダ 4">
            <a:extLst>
              <a:ext uri="{FF2B5EF4-FFF2-40B4-BE49-F238E27FC236}">
                <a16:creationId xmlns:a16="http://schemas.microsoft.com/office/drawing/2014/main" id="{B25F7573-EF75-01F1-5A38-FEA542C4100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ページ（ヘッドライン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39197" y="1341438"/>
            <a:ext cx="11713633" cy="5230834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39198" y="188934"/>
            <a:ext cx="11713633" cy="454005"/>
          </a:xfrm>
        </p:spPr>
        <p:txBody>
          <a:bodyPr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4" name="フッター プレースホルダ 4">
            <a:extLst>
              <a:ext uri="{FF2B5EF4-FFF2-40B4-BE49-F238E27FC236}">
                <a16:creationId xmlns:a16="http://schemas.microsoft.com/office/drawing/2014/main" id="{9BDB45E6-7898-4FC5-A65E-616828B9C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15" name="スライド番号プレースホルダ 5">
            <a:extLst>
              <a:ext uri="{FF2B5EF4-FFF2-40B4-BE49-F238E27FC236}">
                <a16:creationId xmlns:a16="http://schemas.microsoft.com/office/drawing/2014/main" id="{12213F83-8F6E-3E42-650E-9A8BC2538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97FBAFD-65E1-25D3-C7B8-2DFBAEE36726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17" name="フッター プレースホルダ 4">
            <a:extLst>
              <a:ext uri="{FF2B5EF4-FFF2-40B4-BE49-F238E27FC236}">
                <a16:creationId xmlns:a16="http://schemas.microsoft.com/office/drawing/2014/main" id="{F46AD6D1-A48B-9453-A56D-4747BAD2DBE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18" name="スライド番号プレースホルダ 5">
            <a:extLst>
              <a:ext uri="{FF2B5EF4-FFF2-40B4-BE49-F238E27FC236}">
                <a16:creationId xmlns:a16="http://schemas.microsoft.com/office/drawing/2014/main" id="{4BA70C4D-1A1B-BAEB-B4B0-3A3B1168DCD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19" name="フッター プレースホルダ 4">
            <a:extLst>
              <a:ext uri="{FF2B5EF4-FFF2-40B4-BE49-F238E27FC236}">
                <a16:creationId xmlns:a16="http://schemas.microsoft.com/office/drawing/2014/main" id="{D54DA405-443F-D58B-79CE-95C8852EBDB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3EC01A0-E51E-DEBF-C58C-2DE001690B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52000" y="576000"/>
            <a:ext cx="11664000" cy="0"/>
          </a:xfrm>
          <a:prstGeom prst="line">
            <a:avLst/>
          </a:prstGeom>
          <a:ln w="28575">
            <a:solidFill>
              <a:srgbClr val="96BE1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9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フッター プレースホルダ 4">
            <a:extLst>
              <a:ext uri="{FF2B5EF4-FFF2-40B4-BE49-F238E27FC236}">
                <a16:creationId xmlns:a16="http://schemas.microsoft.com/office/drawing/2014/main" id="{00553533-C5A1-DE35-F8A3-B5D3D286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27" name="スライド番号プレースホルダ 5">
            <a:extLst>
              <a:ext uri="{FF2B5EF4-FFF2-40B4-BE49-F238E27FC236}">
                <a16:creationId xmlns:a16="http://schemas.microsoft.com/office/drawing/2014/main" id="{FBF86923-FAD6-2D82-55C8-54BB7BDB4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24B46E5-453D-8355-FEFE-276DABE179A8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29" name="フッター プレースホルダ 4">
            <a:extLst>
              <a:ext uri="{FF2B5EF4-FFF2-40B4-BE49-F238E27FC236}">
                <a16:creationId xmlns:a16="http://schemas.microsoft.com/office/drawing/2014/main" id="{106C5464-54E7-1214-2D0C-8201CCA50C7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30" name="スライド番号プレースホルダ 5">
            <a:extLst>
              <a:ext uri="{FF2B5EF4-FFF2-40B4-BE49-F238E27FC236}">
                <a16:creationId xmlns:a16="http://schemas.microsoft.com/office/drawing/2014/main" id="{B33D118D-C7D2-B20B-36E1-ADC3D028286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31" name="フッター プレースホルダ 4">
            <a:extLst>
              <a:ext uri="{FF2B5EF4-FFF2-40B4-BE49-F238E27FC236}">
                <a16:creationId xmlns:a16="http://schemas.microsoft.com/office/drawing/2014/main" id="{E31EF6AD-E8F9-5EBB-626B-79484C5DBCE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E2422BD-0E16-0878-7094-14EC8E022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38" y="2664677"/>
            <a:ext cx="5220191" cy="980373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C9EAE42-D648-DF0D-F6DB-C86C67268E0B}"/>
              </a:ext>
            </a:extLst>
          </p:cNvPr>
          <p:cNvGrpSpPr/>
          <p:nvPr userDrawn="1"/>
        </p:nvGrpSpPr>
        <p:grpSpPr>
          <a:xfrm>
            <a:off x="1811407" y="5661310"/>
            <a:ext cx="8569188" cy="734494"/>
            <a:chOff x="1811406" y="5718926"/>
            <a:chExt cx="8569188" cy="734494"/>
          </a:xfrm>
        </p:grpSpPr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426E27FE-247C-D0CD-26DE-5DB7B43DAD8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03765" y="5755319"/>
              <a:ext cx="5976829" cy="422790"/>
            </a:xfrm>
            <a:prstGeom prst="rect">
              <a:avLst/>
            </a:prstGeom>
            <a:noFill/>
          </p:spPr>
          <p:txBody>
            <a:bodyPr vert="horz" wrap="square" lIns="72000" tIns="72000" rIns="72000" bIns="72000" rtlCol="0" anchor="t" anchorCtr="0">
              <a:spAutoFit/>
            </a:bodyPr>
            <a:lstStyle>
              <a:lvl1pPr algn="l" defTabSz="990570" rtl="0" eaLnBrk="1" latinLnBrk="0" hangingPunct="1">
                <a:spcBef>
                  <a:spcPct val="0"/>
                </a:spcBef>
                <a:buNone/>
                <a:defRPr kumimoji="1" sz="2600" b="0" i="0" u="none" kern="1200">
                  <a:solidFill>
                    <a:schemeClr val="tx1"/>
                  </a:solidFill>
                  <a:latin typeface="+mj-ea"/>
                  <a:ea typeface="+mj-ea"/>
                  <a:cs typeface="Arial Unicode MS" panose="020B0604020202020204" pitchFamily="50" charset="-128"/>
                </a:defRPr>
              </a:lvl1pPr>
            </a:lstStyle>
            <a:p>
              <a:r>
                <a:rPr lang="ja-JP" altLang="en-US" sz="601" b="1">
                  <a:solidFill>
                    <a:srgbClr val="5B5A5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当社はプライバシーマーク付与事業者です。</a:t>
              </a:r>
              <a:endParaRPr lang="en-US" altLang="ja-JP" sz="601" b="1">
                <a:solidFill>
                  <a:srgbClr val="5B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601" b="1">
                  <a:solidFill>
                    <a:srgbClr val="5B5A5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また、「建設業向けクラウドサービス」「データ分析クラウドサービス」において、情報セキュリティマネジメントシステムの</a:t>
              </a:r>
              <a:endParaRPr lang="en-US" altLang="ja-JP" sz="601" b="1">
                <a:solidFill>
                  <a:srgbClr val="5B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601" b="1">
                  <a:solidFill>
                    <a:srgbClr val="5B5A5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国際規格である</a:t>
              </a:r>
              <a:r>
                <a:rPr lang="en-US" altLang="ja-JP" sz="601" b="1">
                  <a:solidFill>
                    <a:srgbClr val="5B5A5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ISO/IEC27001:2013</a:t>
              </a:r>
              <a:r>
                <a:rPr lang="ja-JP" altLang="en-US" sz="601" b="1">
                  <a:solidFill>
                    <a:srgbClr val="5B5A5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en-US" altLang="ja-JP" sz="601" b="1">
                  <a:solidFill>
                    <a:srgbClr val="5B5A5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JIS Q 27001:2014</a:t>
              </a:r>
              <a:r>
                <a:rPr lang="ja-JP" altLang="en-US" sz="601" b="1">
                  <a:solidFill>
                    <a:srgbClr val="5B5A5A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）の認証を取得しています。</a:t>
              </a:r>
              <a:endParaRPr lang="en-US" altLang="ja-JP" sz="601" b="1">
                <a:solidFill>
                  <a:srgbClr val="5B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7B9C4E5-05F1-0CB2-E2F9-4ABA0E37584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811406" y="5718926"/>
              <a:ext cx="2448340" cy="734494"/>
              <a:chOff x="2576670" y="5301260"/>
              <a:chExt cx="2854837" cy="856442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263D7EE7-C58C-E5BE-7292-ED98C8786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3544" y="5301260"/>
                <a:ext cx="1857963" cy="856442"/>
              </a:xfrm>
              <a:prstGeom prst="rect">
                <a:avLst/>
              </a:prstGeom>
            </p:spPr>
          </p:pic>
          <p:pic>
            <p:nvPicPr>
              <p:cNvPr id="10" name="図 9" descr="記号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5B29664-4110-6001-E0B1-571939B09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6670" y="5301260"/>
                <a:ext cx="750846" cy="750846"/>
              </a:xfrm>
              <a:prstGeom prst="rect">
                <a:avLst/>
              </a:prstGeom>
            </p:spPr>
          </p:pic>
        </p:grpSp>
      </p:grpSp>
      <p:sp>
        <p:nvSpPr>
          <p:cNvPr id="26" name="フッター プレースホルダ 4">
            <a:extLst>
              <a:ext uri="{FF2B5EF4-FFF2-40B4-BE49-F238E27FC236}">
                <a16:creationId xmlns:a16="http://schemas.microsoft.com/office/drawing/2014/main" id="{00553533-C5A1-DE35-F8A3-B5D3D286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27" name="スライド番号プレースホルダ 5">
            <a:extLst>
              <a:ext uri="{FF2B5EF4-FFF2-40B4-BE49-F238E27FC236}">
                <a16:creationId xmlns:a16="http://schemas.microsoft.com/office/drawing/2014/main" id="{FBF86923-FAD6-2D82-55C8-54BB7BDB4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24B46E5-453D-8355-FEFE-276DABE179A8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29" name="フッター プレースホルダ 4">
            <a:extLst>
              <a:ext uri="{FF2B5EF4-FFF2-40B4-BE49-F238E27FC236}">
                <a16:creationId xmlns:a16="http://schemas.microsoft.com/office/drawing/2014/main" id="{106C5464-54E7-1214-2D0C-8201CCA50C7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30" name="スライド番号プレースホルダ 5">
            <a:extLst>
              <a:ext uri="{FF2B5EF4-FFF2-40B4-BE49-F238E27FC236}">
                <a16:creationId xmlns:a16="http://schemas.microsoft.com/office/drawing/2014/main" id="{B33D118D-C7D2-B20B-36E1-ADC3D028286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31" name="フッター プレースホルダ 4">
            <a:extLst>
              <a:ext uri="{FF2B5EF4-FFF2-40B4-BE49-F238E27FC236}">
                <a16:creationId xmlns:a16="http://schemas.microsoft.com/office/drawing/2014/main" id="{E31EF6AD-E8F9-5EBB-626B-79484C5DBCE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93F50-4919-47CB-A58A-6CB5E6F3112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46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1744C-4474-46C5-98BE-D7351D18343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25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75C2A-2B62-4BCD-B14C-B8BB56E642A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39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9B259-B734-4209-812D-215C0CD58C5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21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A40E3-C57B-488C-9DEA-326205752EF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23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DC09-4957-4FF5-9004-A7EEAFA0951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58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コンテンツページ（ヘッドライン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239198" y="188934"/>
            <a:ext cx="11713633" cy="454005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39197" y="1341438"/>
            <a:ext cx="11713633" cy="5230834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" name="フッター プレースホルダ 4">
            <a:extLst>
              <a:ext uri="{FF2B5EF4-FFF2-40B4-BE49-F238E27FC236}">
                <a16:creationId xmlns:a16="http://schemas.microsoft.com/office/drawing/2014/main" id="{9BDB45E6-7898-4FC5-A65E-616828B9C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15" name="スライド番号プレースホルダ 5">
            <a:extLst>
              <a:ext uri="{FF2B5EF4-FFF2-40B4-BE49-F238E27FC236}">
                <a16:creationId xmlns:a16="http://schemas.microsoft.com/office/drawing/2014/main" id="{12213F83-8F6E-3E42-650E-9A8BC2538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97FBAFD-65E1-25D3-C7B8-2DFBAEE36726}"/>
              </a:ext>
            </a:extLst>
          </p:cNvPr>
          <p:cNvSpPr/>
          <p:nvPr userDrawn="1"/>
        </p:nvSpPr>
        <p:spPr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17" name="フッター プレースホルダ 4">
            <a:extLst>
              <a:ext uri="{FF2B5EF4-FFF2-40B4-BE49-F238E27FC236}">
                <a16:creationId xmlns:a16="http://schemas.microsoft.com/office/drawing/2014/main" id="{F46AD6D1-A48B-9453-A56D-4747BAD2DBE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18" name="スライド番号プレースホルダ 5">
            <a:extLst>
              <a:ext uri="{FF2B5EF4-FFF2-40B4-BE49-F238E27FC236}">
                <a16:creationId xmlns:a16="http://schemas.microsoft.com/office/drawing/2014/main" id="{4BA70C4D-1A1B-BAEB-B4B0-3A3B1168DCD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19" name="フッター プレースホルダ 4">
            <a:extLst>
              <a:ext uri="{FF2B5EF4-FFF2-40B4-BE49-F238E27FC236}">
                <a16:creationId xmlns:a16="http://schemas.microsoft.com/office/drawing/2014/main" id="{D54DA405-443F-D58B-79CE-95C8852EBDB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3EC01A0-E51E-DEBF-C58C-2DE001690B4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16000" y="576000"/>
            <a:ext cx="1173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51C40-1F31-41D3-A2C1-B75A194D23C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38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BDC18-B985-4416-9355-AF3DE0CC8C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12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5FFC7-3FAD-4B4A-8215-F457CC6EA10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67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BDC18-B985-4416-9355-AF3DE0CC8C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58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33AC8-06E5-4CC4-95E7-BB7A772D998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68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C918-EF31-305A-F43C-9628521C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AB73D-AEE5-1BD6-A79C-CFF1591F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37E57-7864-9D97-28FB-3192D6E9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3A3C-8018-4308-9717-6A3E51D89B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90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80A3-B2B3-8FA1-03B3-AB46A5A2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0078-3DBC-F600-250B-986F2043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86E22-A041-E7FF-91C7-F56E8E8D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5665-C113-40F0-B05E-3D139A600F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7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5CAD4-5361-81DF-412D-4DF113DE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C789-4E15-FA5D-949A-B717F786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AC5FC-2BDD-6257-F8E2-1929ECC8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2E84-009A-40C9-B670-A4AFC882932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6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B4D14-C13D-069B-99BF-2E6EF9A5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B3822D-B5B9-465D-72B0-5BF988AC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8AA8B-ED8C-7F62-68EA-8EFEA32E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4C1C0-6AAD-450A-99B3-B47CB94616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99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3D9615-3FFC-A049-6E6F-A7D31EFF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00C96D-EDA3-22CA-9B1D-1CBC2826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12FF4A-8277-AB60-594F-17D6083A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CB04B-C65A-4153-995F-28796215DE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ドキュメンテーション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9198" y="2207488"/>
            <a:ext cx="7681383" cy="795335"/>
          </a:xfrm>
        </p:spPr>
        <p:txBody>
          <a:bodyPr>
            <a:noAutofit/>
          </a:bodyPr>
          <a:lstStyle>
            <a:lvl1pPr>
              <a:defRPr sz="1801">
                <a:latin typeface="+mj-ea"/>
                <a:ea typeface="+mj-ea"/>
                <a:cs typeface="Arial Unicode MS" panose="020B060402020202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9198" y="3016252"/>
            <a:ext cx="7681383" cy="269893"/>
          </a:xfrm>
        </p:spPr>
        <p:txBody>
          <a:bodyPr>
            <a:noAutofit/>
          </a:bodyPr>
          <a:lstStyle>
            <a:lvl1pPr marL="0" indent="0" algn="l">
              <a:buNone/>
              <a:defRPr sz="1051">
                <a:solidFill>
                  <a:schemeClr val="tx1"/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A6CBDF-6EAA-C139-D908-BB8AFA73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24" y="188913"/>
            <a:ext cx="2156777" cy="284968"/>
          </a:xfrm>
          <a:prstGeom prst="rect">
            <a:avLst/>
          </a:prstGeom>
        </p:spPr>
      </p:pic>
      <p:sp>
        <p:nvSpPr>
          <p:cNvPr id="16" name="フッター プレースホルダ 4">
            <a:extLst>
              <a:ext uri="{FF2B5EF4-FFF2-40B4-BE49-F238E27FC236}">
                <a16:creationId xmlns:a16="http://schemas.microsoft.com/office/drawing/2014/main" id="{1ABBC24C-0C38-9F13-C140-C85120E1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C015DBC-EDA7-3FB6-2154-523CD57D0F69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21" name="フッター プレースホルダ 4">
            <a:extLst>
              <a:ext uri="{FF2B5EF4-FFF2-40B4-BE49-F238E27FC236}">
                <a16:creationId xmlns:a16="http://schemas.microsoft.com/office/drawing/2014/main" id="{7E0E38BD-8877-C382-2952-CE00A9EE5A1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00402F-74EC-553D-1DFD-20F3101A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1EC6BA-35CE-1BB3-B482-B3A4BED5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9464EC-F829-69F1-14CD-445A6EF6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23AB0-982F-48C3-ACC3-C95AFCBABE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1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578F64-D578-E00C-C996-D458FD2C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563048-A69F-F320-3200-9699A74CE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7B8B8D-7D5F-1D48-6909-95D80448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79320-0E33-4F7B-9224-BB9BE522E24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09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D99C55-F207-8792-1CD8-D2DC17FA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6B753E-AEE3-8E18-B9E3-F88E3320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2720BD-521F-527F-B67C-959B358F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614F-C05A-42A3-A769-172335D7DF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31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50D6BA-44E5-DA90-FDD6-8F8EE40E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74DBA8-5BF6-17A1-59CB-12814AD3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95DD60-3CD7-D30C-B2C0-FAAAFBEC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BBED1-8D22-4032-B451-272E611CDE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5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80BF4-CB77-FC90-D2A8-6787801D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93B2-8794-DF5B-4A32-327FFC82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0F88-6DF9-A12C-886C-15428AC8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4F7F4-A815-41B6-8C5D-70CD1B076A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73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F91E6-A278-6976-FD96-FB8CA96E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9374-DA45-9A84-8248-5B70FD65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8A83-BC69-04C0-713C-74F99986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CFF0-BE25-492B-A112-DC0C3640D1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2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ドキュメンテーションタイトル_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C015DBC-EDA7-3FB6-2154-523CD57D0F69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2C3B7FB-DAC9-119F-B70C-12875131633C}"/>
              </a:ext>
            </a:extLst>
          </p:cNvPr>
          <p:cNvGrpSpPr/>
          <p:nvPr userDrawn="1"/>
        </p:nvGrpSpPr>
        <p:grpSpPr bwMode="ltGray">
          <a:xfrm>
            <a:off x="-3" y="0"/>
            <a:ext cx="12192000" cy="6858000"/>
            <a:chOff x="-2" y="0"/>
            <a:chExt cx="12192000" cy="6858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861B774-69E2-00E1-7D6F-C173E02C0BB5}"/>
                </a:ext>
              </a:extLst>
            </p:cNvPr>
            <p:cNvGrpSpPr/>
            <p:nvPr/>
          </p:nvGrpSpPr>
          <p:grpSpPr bwMode="ltGray">
            <a:xfrm>
              <a:off x="-2" y="0"/>
              <a:ext cx="12192000" cy="6858000"/>
              <a:chOff x="0" y="0"/>
              <a:chExt cx="12192000" cy="6858000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5473F17-9C28-5DFA-D670-50E64D2DD745}"/>
                  </a:ext>
                </a:extLst>
              </p:cNvPr>
              <p:cNvSpPr/>
              <p:nvPr/>
            </p:nvSpPr>
            <p:spPr bwMode="ltGray"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kumimoji="1" lang="ja-JP" altLang="en-US" sz="1801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四角形: 1 つの角を丸める 8">
                <a:extLst>
                  <a:ext uri="{FF2B5EF4-FFF2-40B4-BE49-F238E27FC236}">
                    <a16:creationId xmlns:a16="http://schemas.microsoft.com/office/drawing/2014/main" id="{328F1250-5B87-A4A5-D884-A2D6C1E041F2}"/>
                  </a:ext>
                </a:extLst>
              </p:cNvPr>
              <p:cNvSpPr/>
              <p:nvPr/>
            </p:nvSpPr>
            <p:spPr bwMode="ltGray">
              <a:xfrm flipV="1">
                <a:off x="0" y="0"/>
                <a:ext cx="8712000" cy="6858000"/>
              </a:xfrm>
              <a:prstGeom prst="round1Rect">
                <a:avLst>
                  <a:gd name="adj" fmla="val 12445"/>
                </a:avLst>
              </a:prstGeom>
              <a:solidFill>
                <a:srgbClr val="2196F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kumimoji="1" lang="ja-JP" altLang="en-US" sz="1801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7BB1399-C3EE-83F1-B127-54A9BD52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768510" y="188913"/>
              <a:ext cx="2156777" cy="284968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9198" y="2207488"/>
            <a:ext cx="7681383" cy="795335"/>
          </a:xfrm>
        </p:spPr>
        <p:txBody>
          <a:bodyPr>
            <a:noAutofit/>
          </a:bodyPr>
          <a:lstStyle>
            <a:lvl1pPr>
              <a:defRPr sz="1801">
                <a:latin typeface="+mj-ea"/>
                <a:ea typeface="+mj-ea"/>
                <a:cs typeface="Arial Unicode MS" panose="020B060402020202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9198" y="3016252"/>
            <a:ext cx="7681383" cy="269893"/>
          </a:xfrm>
        </p:spPr>
        <p:txBody>
          <a:bodyPr>
            <a:noAutofit/>
          </a:bodyPr>
          <a:lstStyle>
            <a:lvl1pPr marL="0" indent="0" algn="l">
              <a:buNone/>
              <a:defRPr sz="1051">
                <a:solidFill>
                  <a:schemeClr val="tx1"/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A6CBDF-6EAA-C139-D908-BB8AFA73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24" y="188913"/>
            <a:ext cx="2156777" cy="284968"/>
          </a:xfrm>
          <a:prstGeom prst="rect">
            <a:avLst/>
          </a:prstGeom>
        </p:spPr>
      </p:pic>
      <p:sp>
        <p:nvSpPr>
          <p:cNvPr id="16" name="フッター プレースホルダ 4">
            <a:extLst>
              <a:ext uri="{FF2B5EF4-FFF2-40B4-BE49-F238E27FC236}">
                <a16:creationId xmlns:a16="http://schemas.microsoft.com/office/drawing/2014/main" id="{1ABBC24C-0C38-9F13-C140-C85120E1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21" name="フッター プレースホルダ 4">
            <a:extLst>
              <a:ext uri="{FF2B5EF4-FFF2-40B4-BE49-F238E27FC236}">
                <a16:creationId xmlns:a16="http://schemas.microsoft.com/office/drawing/2014/main" id="{7E0E38BD-8877-C382-2952-CE00A9EE5A1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ドキュメンテーションタイトル_ライトブル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C015DBC-EDA7-3FB6-2154-523CD57D0F69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2C3B7FB-DAC9-119F-B70C-12875131633C}"/>
              </a:ext>
            </a:extLst>
          </p:cNvPr>
          <p:cNvGrpSpPr/>
          <p:nvPr userDrawn="1"/>
        </p:nvGrpSpPr>
        <p:grpSpPr bwMode="ltGray">
          <a:xfrm>
            <a:off x="-3" y="0"/>
            <a:ext cx="12192000" cy="6858000"/>
            <a:chOff x="-2" y="0"/>
            <a:chExt cx="12192000" cy="6858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861B774-69E2-00E1-7D6F-C173E02C0BB5}"/>
                </a:ext>
              </a:extLst>
            </p:cNvPr>
            <p:cNvGrpSpPr/>
            <p:nvPr/>
          </p:nvGrpSpPr>
          <p:grpSpPr bwMode="ltGray">
            <a:xfrm>
              <a:off x="-2" y="0"/>
              <a:ext cx="12192000" cy="6858000"/>
              <a:chOff x="0" y="0"/>
              <a:chExt cx="12192000" cy="6858000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5473F17-9C28-5DFA-D670-50E64D2DD745}"/>
                  </a:ext>
                </a:extLst>
              </p:cNvPr>
              <p:cNvSpPr/>
              <p:nvPr/>
            </p:nvSpPr>
            <p:spPr bwMode="ltGray"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kumimoji="1" lang="ja-JP" altLang="en-US" sz="1801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四角形: 1 つの角を丸める 8">
                <a:extLst>
                  <a:ext uri="{FF2B5EF4-FFF2-40B4-BE49-F238E27FC236}">
                    <a16:creationId xmlns:a16="http://schemas.microsoft.com/office/drawing/2014/main" id="{328F1250-5B87-A4A5-D884-A2D6C1E041F2}"/>
                  </a:ext>
                </a:extLst>
              </p:cNvPr>
              <p:cNvSpPr/>
              <p:nvPr/>
            </p:nvSpPr>
            <p:spPr bwMode="ltGray">
              <a:xfrm flipV="1">
                <a:off x="0" y="0"/>
                <a:ext cx="8712000" cy="6858000"/>
              </a:xfrm>
              <a:prstGeom prst="round1Rect">
                <a:avLst>
                  <a:gd name="adj" fmla="val 12445"/>
                </a:avLst>
              </a:prstGeom>
              <a:solidFill>
                <a:srgbClr val="DEEFF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kumimoji="1" lang="ja-JP" altLang="en-US" sz="1801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7BB1399-C3EE-83F1-B127-54A9BD52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768510" y="188913"/>
              <a:ext cx="2156777" cy="284968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9198" y="2207488"/>
            <a:ext cx="7681383" cy="795335"/>
          </a:xfrm>
        </p:spPr>
        <p:txBody>
          <a:bodyPr>
            <a:noAutofit/>
          </a:bodyPr>
          <a:lstStyle>
            <a:lvl1pPr>
              <a:defRPr sz="1801">
                <a:latin typeface="+mj-ea"/>
                <a:ea typeface="+mj-ea"/>
                <a:cs typeface="Arial Unicode MS" panose="020B060402020202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9198" y="3016252"/>
            <a:ext cx="7681383" cy="269893"/>
          </a:xfrm>
        </p:spPr>
        <p:txBody>
          <a:bodyPr>
            <a:noAutofit/>
          </a:bodyPr>
          <a:lstStyle>
            <a:lvl1pPr marL="0" indent="0" algn="l">
              <a:buNone/>
              <a:defRPr sz="1051">
                <a:solidFill>
                  <a:schemeClr val="tx1"/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A6CBDF-6EAA-C139-D908-BB8AFA73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24" y="188913"/>
            <a:ext cx="2156777" cy="284968"/>
          </a:xfrm>
          <a:prstGeom prst="rect">
            <a:avLst/>
          </a:prstGeom>
        </p:spPr>
      </p:pic>
      <p:sp>
        <p:nvSpPr>
          <p:cNvPr id="16" name="フッター プレースホルダ 4">
            <a:extLst>
              <a:ext uri="{FF2B5EF4-FFF2-40B4-BE49-F238E27FC236}">
                <a16:creationId xmlns:a16="http://schemas.microsoft.com/office/drawing/2014/main" id="{1ABBC24C-0C38-9F13-C140-C85120E1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21" name="フッター プレースホルダ 4">
            <a:extLst>
              <a:ext uri="{FF2B5EF4-FFF2-40B4-BE49-F238E27FC236}">
                <a16:creationId xmlns:a16="http://schemas.microsoft.com/office/drawing/2014/main" id="{7E0E38BD-8877-C382-2952-CE00A9EE5A1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tx1">
                    <a:lumMod val="50000"/>
                    <a:lumOff val="50000"/>
                  </a:schemeClr>
                </a:solidFill>
              </a:rPr>
              <a:t>Confidential</a:t>
            </a:r>
            <a:endParaRPr lang="ja-JP" altLang="en-US" sz="60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ドキュメンテーションタイトル_グリー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C015DBC-EDA7-3FB6-2154-523CD57D0F69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2C3B7FB-DAC9-119F-B70C-12875131633C}"/>
              </a:ext>
            </a:extLst>
          </p:cNvPr>
          <p:cNvGrpSpPr/>
          <p:nvPr userDrawn="1"/>
        </p:nvGrpSpPr>
        <p:grpSpPr bwMode="ltGray">
          <a:xfrm>
            <a:off x="-3" y="0"/>
            <a:ext cx="12192000" cy="6858000"/>
            <a:chOff x="-2" y="0"/>
            <a:chExt cx="12192000" cy="685800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5473F17-9C28-5DFA-D670-50E64D2DD745}"/>
                </a:ext>
              </a:extLst>
            </p:cNvPr>
            <p:cNvSpPr/>
            <p:nvPr/>
          </p:nvSpPr>
          <p:spPr bwMode="ltGray">
            <a:xfrm>
              <a:off x="-2" y="0"/>
              <a:ext cx="12192000" cy="68580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kumimoji="1" lang="ja-JP" altLang="en-US" sz="1801" err="1">
                <a:solidFill>
                  <a:schemeClr val="tx1"/>
                </a:solidFill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7BB1399-C3EE-83F1-B127-54A9BD52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768510" y="188913"/>
              <a:ext cx="2156777" cy="284968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9198" y="2207488"/>
            <a:ext cx="7681383" cy="795335"/>
          </a:xfrm>
        </p:spPr>
        <p:txBody>
          <a:bodyPr>
            <a:noAutofit/>
          </a:bodyPr>
          <a:lstStyle>
            <a:lvl1pPr>
              <a:defRPr sz="1801">
                <a:latin typeface="+mj-ea"/>
                <a:ea typeface="+mj-ea"/>
                <a:cs typeface="Arial Unicode MS" panose="020B060402020202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9198" y="3016252"/>
            <a:ext cx="7681383" cy="269893"/>
          </a:xfrm>
        </p:spPr>
        <p:txBody>
          <a:bodyPr>
            <a:noAutofit/>
          </a:bodyPr>
          <a:lstStyle>
            <a:lvl1pPr marL="0" indent="0" algn="l">
              <a:buNone/>
              <a:defRPr sz="1051">
                <a:solidFill>
                  <a:schemeClr val="tx1"/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0A6CBDF-6EAA-C139-D908-BB8AFA73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24" y="188913"/>
            <a:ext cx="2156777" cy="284968"/>
          </a:xfrm>
          <a:prstGeom prst="rect">
            <a:avLst/>
          </a:prstGeom>
        </p:spPr>
      </p:pic>
      <p:sp>
        <p:nvSpPr>
          <p:cNvPr id="16" name="フッター プレースホルダ 4">
            <a:extLst>
              <a:ext uri="{FF2B5EF4-FFF2-40B4-BE49-F238E27FC236}">
                <a16:creationId xmlns:a16="http://schemas.microsoft.com/office/drawing/2014/main" id="{1ABBC24C-0C38-9F13-C140-C85120E1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21" name="フッター プレースホルダ 4">
            <a:extLst>
              <a:ext uri="{FF2B5EF4-FFF2-40B4-BE49-F238E27FC236}">
                <a16:creationId xmlns:a16="http://schemas.microsoft.com/office/drawing/2014/main" id="{7E0E38BD-8877-C382-2952-CE00A9EE5A1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・アジェンダページ（写真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 11"/>
          <p:cNvSpPr>
            <a:spLocks noGrp="1"/>
          </p:cNvSpPr>
          <p:nvPr>
            <p:ph type="body" sz="quarter" idx="13"/>
          </p:nvPr>
        </p:nvSpPr>
        <p:spPr>
          <a:xfrm>
            <a:off x="239184" y="1341438"/>
            <a:ext cx="5664200" cy="523083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900"/>
              </a:spcAft>
              <a:defRPr/>
            </a:lvl1pPr>
            <a:lvl2pPr marL="338114" indent="-139295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/>
            </a:lvl2pPr>
            <a:lvl3pPr marL="669081" indent="-196442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lvl3pPr>
            <a:lvl4pPr marL="944096" indent="-203583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lvl4pPr>
            <a:lvl5pPr marL="1209584" indent="-201202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3A52F2-E99D-7AE4-0A1E-596AD3094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46" y="188913"/>
            <a:ext cx="2156777" cy="284968"/>
          </a:xfrm>
          <a:prstGeom prst="rect">
            <a:avLst/>
          </a:prstGeom>
        </p:spPr>
      </p:pic>
      <p:sp>
        <p:nvSpPr>
          <p:cNvPr id="24" name="フッター プレースホルダ 4">
            <a:extLst>
              <a:ext uri="{FF2B5EF4-FFF2-40B4-BE49-F238E27FC236}">
                <a16:creationId xmlns:a16="http://schemas.microsoft.com/office/drawing/2014/main" id="{B7A582F7-B852-31DE-42EE-F7A878A7A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25" name="スライド番号プレースホルダ 5">
            <a:extLst>
              <a:ext uri="{FF2B5EF4-FFF2-40B4-BE49-F238E27FC236}">
                <a16:creationId xmlns:a16="http://schemas.microsoft.com/office/drawing/2014/main" id="{F743E99F-A373-4AAD-0A33-1FC6BC6F6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D453AC-1AA3-D10F-0292-1071F23A67FB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27" name="フッター プレースホルダ 4">
            <a:extLst>
              <a:ext uri="{FF2B5EF4-FFF2-40B4-BE49-F238E27FC236}">
                <a16:creationId xmlns:a16="http://schemas.microsoft.com/office/drawing/2014/main" id="{2DCDCC8F-7D45-228F-9A25-76EEB20FA77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28" name="スライド番号プレースホルダ 5">
            <a:extLst>
              <a:ext uri="{FF2B5EF4-FFF2-40B4-BE49-F238E27FC236}">
                <a16:creationId xmlns:a16="http://schemas.microsoft.com/office/drawing/2014/main" id="{E12E7D99-0A06-D875-1EA8-2281475CEDD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29" name="フッター プレースホルダ 4">
            <a:extLst>
              <a:ext uri="{FF2B5EF4-FFF2-40B4-BE49-F238E27FC236}">
                <a16:creationId xmlns:a16="http://schemas.microsoft.com/office/drawing/2014/main" id="{304666AD-B9B5-1DC9-4A2C-CB40E5EE98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  <p:sp>
        <p:nvSpPr>
          <p:cNvPr id="30" name="タイトル 29">
            <a:extLst>
              <a:ext uri="{FF2B5EF4-FFF2-40B4-BE49-F238E27FC236}">
                <a16:creationId xmlns:a16="http://schemas.microsoft.com/office/drawing/2014/main" id="{BA1DEBDD-ACF4-B208-7CEA-FAB3551F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98" y="188914"/>
            <a:ext cx="5664199" cy="93576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768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・アジェンダページ（写真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 11"/>
          <p:cNvSpPr>
            <a:spLocks noGrp="1"/>
          </p:cNvSpPr>
          <p:nvPr>
            <p:ph type="body" sz="quarter" idx="13" hasCustomPrompt="1"/>
          </p:nvPr>
        </p:nvSpPr>
        <p:spPr>
          <a:xfrm>
            <a:off x="239197" y="1341438"/>
            <a:ext cx="11713633" cy="5230834"/>
          </a:xfrm>
        </p:spPr>
        <p:txBody>
          <a:bodyPr>
            <a:noAutofit/>
          </a:bodyPr>
          <a:lstStyle>
            <a:lvl1pPr marL="133342" indent="-133342">
              <a:spcBef>
                <a:spcPts val="0"/>
              </a:spcBef>
              <a:spcAft>
                <a:spcPts val="900"/>
              </a:spcAft>
              <a:defRPr/>
            </a:lvl1pPr>
            <a:lvl2pPr marL="338114" indent="-139295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/>
            </a:lvl2pPr>
            <a:lvl3pPr marL="669081" indent="-196442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ü"/>
              <a:defRPr/>
            </a:lvl3pPr>
            <a:lvl4pPr marL="944096" indent="-203583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lvl4pPr>
            <a:lvl5pPr marL="1209584" indent="-201202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25FAF9-15C8-621A-6E2D-B0E32EBFF4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46" y="188913"/>
            <a:ext cx="2156777" cy="284968"/>
          </a:xfrm>
          <a:prstGeom prst="rect">
            <a:avLst/>
          </a:prstGeom>
        </p:spPr>
      </p:pic>
      <p:sp>
        <p:nvSpPr>
          <p:cNvPr id="11" name="フッター プレースホルダ 4">
            <a:extLst>
              <a:ext uri="{FF2B5EF4-FFF2-40B4-BE49-F238E27FC236}">
                <a16:creationId xmlns:a16="http://schemas.microsoft.com/office/drawing/2014/main" id="{805F3817-A72E-6B13-E6F5-98977DCD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68575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Copyright MC Data Plus Inc. all rights reserved.</a:t>
            </a:r>
            <a:endParaRPr lang="ja-JP" altLang="en-US"/>
          </a:p>
        </p:txBody>
      </p:sp>
      <p:sp>
        <p:nvSpPr>
          <p:cNvPr id="13" name="スライド番号プレースホルダ 5">
            <a:extLst>
              <a:ext uri="{FF2B5EF4-FFF2-40B4-BE49-F238E27FC236}">
                <a16:creationId xmlns:a16="http://schemas.microsoft.com/office/drawing/2014/main" id="{4D6CC8C8-E89A-3411-06AC-1610F54D1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bg1"/>
                </a:solidFill>
              </a:defRPr>
            </a:lvl1pPr>
          </a:lstStyle>
          <a:p>
            <a:fld id="{2C090036-EBBF-4B93-956E-A4D69D49721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FC428A-CDFC-7F8F-4014-8925527CBB58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15" name="フッター プレースホルダ 4">
            <a:extLst>
              <a:ext uri="{FF2B5EF4-FFF2-40B4-BE49-F238E27FC236}">
                <a16:creationId xmlns:a16="http://schemas.microsoft.com/office/drawing/2014/main" id="{62A5018F-4009-40C9-6389-FCCD81FDFB0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39197" y="6597671"/>
            <a:ext cx="3649135" cy="260373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601"/>
              <a:t>Copyright MC Data Plus Inc. all rights reserved.</a:t>
            </a:r>
            <a:endParaRPr lang="ja-JP" altLang="en-US" sz="601"/>
          </a:p>
        </p:txBody>
      </p:sp>
      <p:sp>
        <p:nvSpPr>
          <p:cNvPr id="16" name="スライド番号プレースホルダ 5">
            <a:extLst>
              <a:ext uri="{FF2B5EF4-FFF2-40B4-BE49-F238E27FC236}">
                <a16:creationId xmlns:a16="http://schemas.microsoft.com/office/drawing/2014/main" id="{4CE206BA-6A14-4C24-828E-60DE2A23619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03684" y="6597650"/>
            <a:ext cx="3649133" cy="26037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90036-EBBF-4B93-956E-A4D69D49721E}" type="slidenum">
              <a:rPr lang="ja-JP" altLang="en-US" sz="900" smtClean="0"/>
              <a:pPr/>
              <a:t>‹#›</a:t>
            </a:fld>
            <a:endParaRPr lang="ja-JP" altLang="en-US" sz="900"/>
          </a:p>
        </p:txBody>
      </p:sp>
      <p:sp>
        <p:nvSpPr>
          <p:cNvPr id="17" name="フッター プレースホルダ 4">
            <a:extLst>
              <a:ext uri="{FF2B5EF4-FFF2-40B4-BE49-F238E27FC236}">
                <a16:creationId xmlns:a16="http://schemas.microsoft.com/office/drawing/2014/main" id="{88FBD56E-30EB-596C-E473-CB59064C108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  <p:sp>
        <p:nvSpPr>
          <p:cNvPr id="19" name="タイトル 29">
            <a:extLst>
              <a:ext uri="{FF2B5EF4-FFF2-40B4-BE49-F238E27FC236}">
                <a16:creationId xmlns:a16="http://schemas.microsoft.com/office/drawing/2014/main" id="{6140858E-AD51-AC49-F7F0-38650BDC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98" y="188914"/>
            <a:ext cx="5664199" cy="93576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67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ャプター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239198" y="2205059"/>
            <a:ext cx="7681383" cy="795335"/>
          </a:xfrm>
        </p:spPr>
        <p:txBody>
          <a:bodyPr>
            <a:noAutofit/>
          </a:bodyPr>
          <a:lstStyle>
            <a:lvl1pPr>
              <a:defRPr sz="180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239198" y="3017645"/>
            <a:ext cx="7681383" cy="269893"/>
          </a:xfrm>
        </p:spPr>
        <p:txBody>
          <a:bodyPr>
            <a:noAutofit/>
          </a:bodyPr>
          <a:lstStyle>
            <a:lvl1pPr marL="0" indent="0" algn="l">
              <a:buNone/>
              <a:defRPr sz="1051">
                <a:solidFill>
                  <a:schemeClr val="tx1"/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4714F4-79BE-3246-93C2-B945171A6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46" y="188913"/>
            <a:ext cx="2156777" cy="28496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172D227-1760-ADCB-EE95-42C73A2825D3}"/>
              </a:ext>
            </a:extLst>
          </p:cNvPr>
          <p:cNvSpPr/>
          <p:nvPr userDrawn="1"/>
        </p:nvSpPr>
        <p:spPr bwMode="gray">
          <a:xfrm>
            <a:off x="0" y="6597671"/>
            <a:ext cx="12192000" cy="260373"/>
          </a:xfrm>
          <a:prstGeom prst="rect">
            <a:avLst/>
          </a:prstGeom>
          <a:gradFill flip="none" rotWithShape="1">
            <a:gsLst>
              <a:gs pos="50000">
                <a:schemeClr val="bg2"/>
              </a:gs>
              <a:gs pos="100000">
                <a:schemeClr val="tx2"/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351" err="1">
              <a:solidFill>
                <a:schemeClr val="tx1"/>
              </a:solidFill>
            </a:endParaRPr>
          </a:p>
        </p:txBody>
      </p:sp>
      <p:sp>
        <p:nvSpPr>
          <p:cNvPr id="16" name="フッター プレースホルダ 4">
            <a:extLst>
              <a:ext uri="{FF2B5EF4-FFF2-40B4-BE49-F238E27FC236}">
                <a16:creationId xmlns:a16="http://schemas.microsoft.com/office/drawing/2014/main" id="{D8DE2709-C03B-663F-CB73-7D2D8B135B5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866781" y="6681613"/>
            <a:ext cx="458459" cy="9246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ja-JP"/>
            </a:defPPr>
            <a:lvl1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601">
                <a:solidFill>
                  <a:schemeClr val="bg1"/>
                </a:solidFill>
              </a:rPr>
              <a:t>Confidential</a:t>
            </a:r>
            <a:endParaRPr lang="ja-JP" altLang="en-US" sz="6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239198" y="188934"/>
            <a:ext cx="7681383" cy="4540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7" y="1341438"/>
            <a:ext cx="11713633" cy="52308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379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  <p:sldLayoutId id="2147485548" r:id="rId12"/>
    <p:sldLayoutId id="214748554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hf sldNum="0" hdr="0" ftr="0" dt="0"/>
  <p:txStyles>
    <p:titleStyle>
      <a:lvl1pPr algn="l" defTabSz="685750" rtl="0" eaLnBrk="1" latinLnBrk="0" hangingPunct="1">
        <a:spcBef>
          <a:spcPct val="0"/>
        </a:spcBef>
        <a:buNone/>
        <a:defRPr kumimoji="1" sz="1801" b="0" i="0" u="none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34531" indent="-134531" algn="l" defTabSz="685750" rtl="0" eaLnBrk="1" latinLnBrk="0" hangingPunct="1">
        <a:spcBef>
          <a:spcPts val="0"/>
        </a:spcBef>
        <a:buFont typeface="Arial" pitchFamily="34" charset="0"/>
        <a:buChar char="•"/>
        <a:defRPr kumimoji="1" sz="15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338114" indent="-139295" algn="l" defTabSz="685750" rtl="0" eaLnBrk="1" latinLnBrk="0" hangingPunct="1">
        <a:spcBef>
          <a:spcPts val="0"/>
        </a:spcBef>
        <a:buFont typeface="Arial" pitchFamily="34" charset="0"/>
        <a:buChar char="•"/>
        <a:defRPr kumimoji="1" sz="1351" b="0" i="0" u="none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05985" indent="-133342" algn="l" defTabSz="685750" rtl="0" eaLnBrk="1" latinLnBrk="0" hangingPunct="1">
        <a:spcBef>
          <a:spcPts val="0"/>
        </a:spcBef>
        <a:buFont typeface="Arial" pitchFamily="34" charset="0"/>
        <a:buChar char="•"/>
        <a:defRPr kumimoji="1" sz="1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875045" indent="-134531" algn="l" defTabSz="685750" rtl="0" eaLnBrk="1" latinLnBrk="0" hangingPunct="1">
        <a:spcBef>
          <a:spcPts val="0"/>
        </a:spcBef>
        <a:buFont typeface="Arial" pitchFamily="34" charset="0"/>
        <a:buChar char="•"/>
        <a:defRPr kumimoji="1" sz="105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2914" indent="-134531" algn="l" defTabSz="685750" rtl="0" eaLnBrk="1" latinLnBrk="0" hangingPunct="1">
        <a:spcBef>
          <a:spcPts val="0"/>
        </a:spcBef>
        <a:buFont typeface="Arial" pitchFamily="34" charset="0"/>
        <a:buChar char="•"/>
        <a:defRPr kumimoji="1" sz="900" kern="1200">
          <a:solidFill>
            <a:schemeClr val="tx1">
              <a:lumMod val="95000"/>
              <a:lumOff val="5000"/>
            </a:schemeClr>
          </a:solidFill>
          <a:latin typeface="ＭＳ Ｐゴシック" pitchFamily="50" charset="-128"/>
          <a:ea typeface="ＭＳ Ｐゴシック" pitchFamily="50" charset="-128"/>
          <a:cs typeface="+mn-cs"/>
        </a:defRPr>
      </a:lvl5pPr>
      <a:lvl6pPr marL="1885809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1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6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60" userDrawn="1">
          <p15:clr>
            <a:srgbClr val="F26B43"/>
          </p15:clr>
        </p15:guide>
        <p15:guide id="4" pos="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B3D2E2-1DDA-D1F4-FCAC-41553A39B8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44CA4C-9B5D-6ED0-7FCE-6516F12BD5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F7073-B144-488C-2407-4E6286BA7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B083C-082C-732B-38C0-3FF329B9F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5B63E-D406-47C9-509D-FF5DE6AD0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5A8EEEB-E61F-421F-A773-52E31C97C4E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71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7" r:id="rId1"/>
    <p:sldLayoutId id="2147485588" r:id="rId2"/>
    <p:sldLayoutId id="2147485589" r:id="rId3"/>
    <p:sldLayoutId id="2147485590" r:id="rId4"/>
    <p:sldLayoutId id="2147485591" r:id="rId5"/>
    <p:sldLayoutId id="2147485592" r:id="rId6"/>
    <p:sldLayoutId id="2147485593" r:id="rId7"/>
    <p:sldLayoutId id="2147485594" r:id="rId8"/>
    <p:sldLayoutId id="2147485595" r:id="rId9"/>
    <p:sldLayoutId id="2147485596" r:id="rId10"/>
    <p:sldLayoutId id="21474855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shinsei.e-gov.go.jp/sites/default/files/filebrowser/e-gov/doc/preparation/beginner/beginner_instal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mw5UJ554lEA" TargetMode="External"/><Relationship Id="rId4" Type="http://schemas.openxmlformats.org/officeDocument/2006/relationships/hyperlink" Target="https://www.chohyo-shien.mhlw.go.j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9311005" y="6111958"/>
            <a:ext cx="2514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685750" eaLnBrk="1" hangingPunct="1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  <a:r>
              <a:rPr lang="ja-JP" altLang="en-US" sz="2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2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月版</a:t>
            </a:r>
            <a:endParaRPr lang="en-US" altLang="ja-JP" sz="2400" b="1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348" name="Rectangle 2"/>
          <p:cNvSpPr txBox="1">
            <a:spLocks noChangeArrowheads="1"/>
          </p:cNvSpPr>
          <p:nvPr/>
        </p:nvSpPr>
        <p:spPr bwMode="auto">
          <a:xfrm>
            <a:off x="0" y="149343"/>
            <a:ext cx="3365770" cy="5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2" rIns="68580" bIns="34292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750" eaLnBrk="1" hangingPunct="1">
              <a:spcBef>
                <a:spcPct val="0"/>
              </a:spcBef>
              <a:buNone/>
              <a:defRPr/>
            </a:pP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協力会社の皆さまへ</a:t>
            </a:r>
            <a:endParaRPr 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66127" y="1244347"/>
            <a:ext cx="8259745" cy="202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2" rIns="68580" bIns="34292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750" eaLnBrk="1" hangingPunct="1">
              <a:spcBef>
                <a:spcPct val="0"/>
              </a:spcBef>
              <a:buNone/>
              <a:defRPr/>
            </a:pP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令和７年１月１日改正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algn="ctr" defTabSz="685750" eaLnBrk="1" hangingPunct="1">
              <a:spcBef>
                <a:spcPct val="0"/>
              </a:spcBef>
              <a:buNone/>
              <a:defRPr/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「労働者死傷病報告」の電子申請義務化による</a:t>
            </a:r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685750" eaLnBrk="1" hangingPunct="1">
              <a:spcBef>
                <a:spcPct val="0"/>
              </a:spcBef>
              <a:buNone/>
              <a:defRPr/>
            </a:pP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奥村組における提出フローについて</a:t>
            </a:r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242B1F-425F-B52C-2811-DD77977B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3" y="6454330"/>
            <a:ext cx="2658665" cy="2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2D05813-F792-853F-980A-58AF57689D12}"/>
              </a:ext>
            </a:extLst>
          </p:cNvPr>
          <p:cNvCxnSpPr>
            <a:cxnSpLocks/>
          </p:cNvCxnSpPr>
          <p:nvPr/>
        </p:nvCxnSpPr>
        <p:spPr>
          <a:xfrm>
            <a:off x="119336" y="6454330"/>
            <a:ext cx="11809312" cy="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6">
            <a:extLst>
              <a:ext uri="{FF2B5EF4-FFF2-40B4-BE49-F238E27FC236}">
                <a16:creationId xmlns:a16="http://schemas.microsoft.com/office/drawing/2014/main" id="{ED778BEF-0C35-DD68-34CA-55F7AE15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602"/>
            <a:ext cx="122673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令和７年（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年）１月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日施行の改正労働安全衛生規則等に伴い、「労働者死傷病報告」の提出が</a:t>
            </a:r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電子申請（義務付け）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となります。本来の提出義務者である、被災した労働者を雇用する事業者は電子申請にて「労働者死傷病報告」を直接監督署に提出してください。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3E00EB-B53B-EB60-0A9B-273EB484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0"/>
            <a:ext cx="6096638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7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労働者死傷病報告 改正の主な内容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26">
            <a:extLst>
              <a:ext uri="{FF2B5EF4-FFF2-40B4-BE49-F238E27FC236}">
                <a16:creationId xmlns:a16="http://schemas.microsoft.com/office/drawing/2014/main" id="{A8E5EBF7-0373-5EB3-2564-7470DCC14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61" y="2100362"/>
            <a:ext cx="5503638" cy="4339650"/>
          </a:xfrm>
          <a:prstGeom prst="rect">
            <a:avLst/>
          </a:prstGeom>
          <a:solidFill>
            <a:srgbClr val="D1F3FF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現行：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奥村組（元請）が「労働者死傷病報告」の作成支援を行い届出の際には、労働基準監督署等に同行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6">
            <a:extLst>
              <a:ext uri="{FF2B5EF4-FFF2-40B4-BE49-F238E27FC236}">
                <a16:creationId xmlns:a16="http://schemas.microsoft.com/office/drawing/2014/main" id="{813C7CB7-36A7-5994-5C87-773718584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002" y="2100362"/>
            <a:ext cx="5596646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改正後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「労働者死傷病報告」は被災者を雇用する事業者が作成、提出する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電子申請は事業者が直接行うこととなりますので、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 元請は従前のような支援ができません。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7D756D-1B33-53A6-4475-E7EA025B4455}"/>
              </a:ext>
            </a:extLst>
          </p:cNvPr>
          <p:cNvSpPr txBox="1"/>
          <p:nvPr/>
        </p:nvSpPr>
        <p:spPr>
          <a:xfrm>
            <a:off x="348927" y="5507269"/>
            <a:ext cx="2642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u="sng" dirty="0"/>
              <a:t>書類</a:t>
            </a:r>
            <a:endParaRPr kumimoji="1" lang="en-US" altLang="ja-JP" u="sng" dirty="0"/>
          </a:p>
          <a:p>
            <a:pPr algn="ctr"/>
            <a:r>
              <a:rPr kumimoji="1" lang="ja-JP" altLang="en-US" sz="1800" dirty="0"/>
              <a:t>被災者の</a:t>
            </a:r>
            <a:r>
              <a:rPr lang="ja-JP" altLang="en-US" sz="1800" dirty="0"/>
              <a:t>所属会社と</a:t>
            </a:r>
            <a:endParaRPr lang="en-US" altLang="ja-JP" sz="1800" dirty="0"/>
          </a:p>
          <a:p>
            <a:pPr algn="ctr"/>
            <a:r>
              <a:rPr lang="ja-JP" altLang="en-US" sz="1800" dirty="0"/>
              <a:t>奥村組が</a:t>
            </a:r>
            <a:r>
              <a:rPr kumimoji="1" lang="ja-JP" altLang="en-US" sz="1800" dirty="0"/>
              <a:t>作成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DDB907D-CF91-8198-9415-3F861B157884}"/>
              </a:ext>
            </a:extLst>
          </p:cNvPr>
          <p:cNvGrpSpPr/>
          <p:nvPr/>
        </p:nvGrpSpPr>
        <p:grpSpPr>
          <a:xfrm>
            <a:off x="429014" y="3950494"/>
            <a:ext cx="1459708" cy="1323979"/>
            <a:chOff x="573367" y="3870509"/>
            <a:chExt cx="1629162" cy="1477844"/>
          </a:xfrm>
        </p:grpSpPr>
        <p:pic>
          <p:nvPicPr>
            <p:cNvPr id="1028" name="Picture 4" descr="パソコンを使う作業員のイラスト（男性） | かわいいフリー素材集 ...">
              <a:extLst>
                <a:ext uri="{FF2B5EF4-FFF2-40B4-BE49-F238E27FC236}">
                  <a16:creationId xmlns:a16="http://schemas.microsoft.com/office/drawing/2014/main" id="{976D10DF-98D4-F266-EBCC-3950730C8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67" y="4125026"/>
              <a:ext cx="1629162" cy="1223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89A2984-8799-DC0B-AE1B-55165AA9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2026" y="3870509"/>
              <a:ext cx="1081404" cy="643125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3B089C-2C0E-2D90-A1EE-0C7B09FABC7E}"/>
              </a:ext>
            </a:extLst>
          </p:cNvPr>
          <p:cNvGrpSpPr/>
          <p:nvPr/>
        </p:nvGrpSpPr>
        <p:grpSpPr>
          <a:xfrm>
            <a:off x="4233527" y="3530321"/>
            <a:ext cx="1534589" cy="1809750"/>
            <a:chOff x="4178995" y="3705807"/>
            <a:chExt cx="1534589" cy="180975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A567A40-BEF1-0FF9-D948-F8777BB36A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4906"/>
            <a:stretch/>
          </p:blipFill>
          <p:spPr>
            <a:xfrm>
              <a:off x="4178995" y="3719710"/>
              <a:ext cx="1534589" cy="1795847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20073B7-F410-2905-7DAE-E37C75ECD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6413" y="3705807"/>
              <a:ext cx="919755" cy="546990"/>
            </a:xfrm>
            <a:prstGeom prst="rect">
              <a:avLst/>
            </a:prstGeom>
          </p:spPr>
        </p:pic>
      </p:grpSp>
      <p:pic>
        <p:nvPicPr>
          <p:cNvPr id="1034" name="Picture 10" descr="書類を渡している・受け取っている人のイラスト（男性） | かわいい ...">
            <a:extLst>
              <a:ext uri="{FF2B5EF4-FFF2-40B4-BE49-F238E27FC236}">
                <a16:creationId xmlns:a16="http://schemas.microsoft.com/office/drawing/2014/main" id="{D412C2D1-D477-3125-6C75-8CEA734F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65" y="3713365"/>
            <a:ext cx="1533121" cy="17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34443C-D432-D6B4-78D3-27AC72F4A780}"/>
              </a:ext>
            </a:extLst>
          </p:cNvPr>
          <p:cNvSpPr txBox="1"/>
          <p:nvPr/>
        </p:nvSpPr>
        <p:spPr>
          <a:xfrm>
            <a:off x="3601797" y="5507270"/>
            <a:ext cx="206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u="sng" dirty="0"/>
              <a:t>提出</a:t>
            </a:r>
            <a:endParaRPr kumimoji="1" lang="en-US" altLang="ja-JP" u="sng" dirty="0"/>
          </a:p>
          <a:p>
            <a:pPr algn="ctr"/>
            <a:r>
              <a:rPr kumimoji="1" lang="ja-JP" altLang="en-US" sz="1800" dirty="0"/>
              <a:t>奥村組が労基署に同行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27711E-14C6-A354-CBBA-C739603C05C4}"/>
              </a:ext>
            </a:extLst>
          </p:cNvPr>
          <p:cNvSpPr txBox="1"/>
          <p:nvPr/>
        </p:nvSpPr>
        <p:spPr>
          <a:xfrm>
            <a:off x="6300810" y="5436798"/>
            <a:ext cx="3100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u="sng" dirty="0"/>
              <a:t>書類</a:t>
            </a:r>
            <a:endParaRPr kumimoji="1" lang="en-US" altLang="ja-JP" u="sng" dirty="0"/>
          </a:p>
          <a:p>
            <a:pPr algn="ctr"/>
            <a:r>
              <a:rPr kumimoji="1" lang="ja-JP" altLang="en-US" sz="1800" dirty="0"/>
              <a:t>被災者の所属会社が作成</a:t>
            </a:r>
            <a:endParaRPr kumimoji="1" lang="en-US" altLang="ja-JP" sz="1800" dirty="0"/>
          </a:p>
          <a:p>
            <a:pPr algn="ctr"/>
            <a:r>
              <a:rPr kumimoji="1" lang="ja-JP" altLang="en-US" sz="1800" dirty="0"/>
              <a:t>（元請による作成支援不可）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CFF5F4-F8E1-E77D-0796-D393246BF6EE}"/>
              </a:ext>
            </a:extLst>
          </p:cNvPr>
          <p:cNvSpPr txBox="1"/>
          <p:nvPr/>
        </p:nvSpPr>
        <p:spPr>
          <a:xfrm>
            <a:off x="9286703" y="5391702"/>
            <a:ext cx="3100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u="sng" dirty="0"/>
              <a:t>提出</a:t>
            </a:r>
            <a:endParaRPr kumimoji="1" lang="en-US" altLang="ja-JP" u="sng" dirty="0"/>
          </a:p>
          <a:p>
            <a:pPr algn="ctr"/>
            <a:r>
              <a:rPr kumimoji="1" lang="ja-JP" altLang="en-US" sz="1800" dirty="0"/>
              <a:t>電子申請のため</a:t>
            </a:r>
            <a:endParaRPr kumimoji="1" lang="en-US" altLang="ja-JP" sz="1800" dirty="0"/>
          </a:p>
          <a:p>
            <a:pPr algn="ctr"/>
            <a:r>
              <a:rPr kumimoji="1" lang="ja-JP" altLang="en-US" sz="1800" dirty="0"/>
              <a:t>同行ナシ</a:t>
            </a:r>
          </a:p>
        </p:txBody>
      </p:sp>
      <p:pic>
        <p:nvPicPr>
          <p:cNvPr id="1026" name="Picture 2" descr="会社で働く人のイラスト（男性） | かわいいフリー素材集 いらすとや">
            <a:extLst>
              <a:ext uri="{FF2B5EF4-FFF2-40B4-BE49-F238E27FC236}">
                <a16:creationId xmlns:a16="http://schemas.microsoft.com/office/drawing/2014/main" id="{2A681FC6-1B2B-8BF8-5615-5C1C8788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98" y="3975390"/>
            <a:ext cx="1614887" cy="1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会社で働く人のイラスト（男性） | かわいいフリー素材集 いらすとや">
            <a:extLst>
              <a:ext uri="{FF2B5EF4-FFF2-40B4-BE49-F238E27FC236}">
                <a16:creationId xmlns:a16="http://schemas.microsoft.com/office/drawing/2014/main" id="{E9B8D0C3-EF1C-7799-224C-BB781DC6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28" y="3950494"/>
            <a:ext cx="1639783" cy="16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会社で働く人のイラスト（男性） | かわいいフリー素材集 いらすとや">
            <a:extLst>
              <a:ext uri="{FF2B5EF4-FFF2-40B4-BE49-F238E27FC236}">
                <a16:creationId xmlns:a16="http://schemas.microsoft.com/office/drawing/2014/main" id="{BF30EDF6-D24F-2FC1-563F-D9286401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00" y="3950494"/>
            <a:ext cx="1639783" cy="163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242B1F-425F-B52C-2811-DD77977B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3" y="6454330"/>
            <a:ext cx="2658665" cy="2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2D05813-F792-853F-980A-58AF57689D12}"/>
              </a:ext>
            </a:extLst>
          </p:cNvPr>
          <p:cNvCxnSpPr>
            <a:cxnSpLocks/>
          </p:cNvCxnSpPr>
          <p:nvPr/>
        </p:nvCxnSpPr>
        <p:spPr>
          <a:xfrm>
            <a:off x="119336" y="6454330"/>
            <a:ext cx="11809312" cy="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6">
            <a:extLst>
              <a:ext uri="{FF2B5EF4-FFF2-40B4-BE49-F238E27FC236}">
                <a16:creationId xmlns:a16="http://schemas.microsoft.com/office/drawing/2014/main" id="{ED778BEF-0C35-DD68-34CA-55F7AE15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746450"/>
            <a:ext cx="11446851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電子申請を利用するあたり、被災者を雇用する事業者が「帳票入力支援サービス」を使用して提出することになります。電子申請時には、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e-Gov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アカウント等（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ビズ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Microsoft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）が必要となりますので、利用前にアカウント登録等の準備をしてください。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/>
              <a:t>　  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e-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Ｇ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ov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導入手順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u="sng" dirty="0"/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一定の期間は電子申請が困難な事業者は、当面の間は書面による申請が認められます。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3E00EB-B53B-EB60-0A9B-273EB484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-21865"/>
            <a:ext cx="6096638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7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電子申請の事前準備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294" y="1978088"/>
            <a:ext cx="7343192" cy="3788229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023991" y="4044646"/>
            <a:ext cx="666057" cy="48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49C1F3-2593-4A9E-B078-658130754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27" y="2869660"/>
            <a:ext cx="1767974" cy="17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242B1F-425F-B52C-2811-DD77977B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3" y="6454330"/>
            <a:ext cx="2658665" cy="2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2D05813-F792-853F-980A-58AF57689D12}"/>
              </a:ext>
            </a:extLst>
          </p:cNvPr>
          <p:cNvCxnSpPr>
            <a:cxnSpLocks/>
          </p:cNvCxnSpPr>
          <p:nvPr/>
        </p:nvCxnSpPr>
        <p:spPr>
          <a:xfrm>
            <a:off x="119336" y="6454330"/>
            <a:ext cx="11809312" cy="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26">
            <a:extLst>
              <a:ext uri="{FF2B5EF4-FFF2-40B4-BE49-F238E27FC236}">
                <a16:creationId xmlns:a16="http://schemas.microsoft.com/office/drawing/2014/main" id="{ED778BEF-0C35-DD68-34CA-55F7AE15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746450"/>
            <a:ext cx="11446851" cy="921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/>
              <a:t>電子申請に当たっては、厚生労働省ポータルサイト「労働安全衛生法関係の届出・申請等帳票印刷に係る入力支援サービス」をご活用ください。  </a:t>
            </a:r>
            <a:endParaRPr lang="en-US" altLang="ja-JP" sz="2400" dirty="0"/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u="sng" dirty="0">
                <a:hlinkClick r:id="rId4"/>
              </a:rPr>
              <a:t>労働安全衛生法関係の届出・申請等帳票印刷に係る入力支援サービス </a:t>
            </a:r>
            <a:r>
              <a:rPr lang="en-US" altLang="ja-JP" sz="2400" u="sng" dirty="0">
                <a:hlinkClick r:id="rId4"/>
              </a:rPr>
              <a:t>(mhlw.go.jp)</a:t>
            </a:r>
            <a:endParaRPr lang="en-US" altLang="ja-JP" sz="2400" u="sng" dirty="0"/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/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/>
              <a:t>○手続きの動画はこちら</a:t>
            </a:r>
            <a:endParaRPr lang="en-US" altLang="ja-JP" sz="2400" dirty="0"/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400" dirty="0"/>
              <a:t>（</a:t>
            </a:r>
            <a:r>
              <a:rPr lang="en-US" altLang="ja-JP" sz="2400" dirty="0"/>
              <a:t>YouTube</a:t>
            </a:r>
            <a:r>
              <a:rPr lang="ja-JP" altLang="en-US" sz="2400" dirty="0"/>
              <a:t>へリンクします）</a:t>
            </a:r>
            <a:br>
              <a:rPr lang="ja-JP" altLang="en-US" sz="2400" dirty="0"/>
            </a:br>
            <a:r>
              <a:rPr lang="ja-JP" altLang="en-US" sz="2300" u="sng" dirty="0">
                <a:hlinkClick r:id="rId5"/>
              </a:rPr>
              <a:t>帳票入力支援サービスを</a:t>
            </a:r>
            <a:endParaRPr lang="en-US" altLang="ja-JP" sz="2300" u="sng" dirty="0">
              <a:hlinkClick r:id="rId5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300" u="sng" dirty="0">
                <a:hlinkClick r:id="rId5"/>
              </a:rPr>
              <a:t>活用した労働者死傷病報告</a:t>
            </a:r>
            <a:endParaRPr lang="en-US" altLang="ja-JP" sz="2300" u="sng" dirty="0">
              <a:hlinkClick r:id="rId5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300" u="sng" dirty="0">
                <a:hlinkClick r:id="rId5"/>
              </a:rPr>
              <a:t>の電子申請方法について</a:t>
            </a:r>
            <a:endParaRPr lang="en-US" altLang="ja-JP" sz="2300" u="sng" dirty="0">
              <a:hlinkClick r:id="rId5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300" u="sng" dirty="0">
                <a:hlinkClick r:id="rId5"/>
              </a:rPr>
              <a:t>（令和７年１月１日から）</a:t>
            </a:r>
            <a:endParaRPr lang="en-US" altLang="ja-JP" sz="2300" u="sng" dirty="0">
              <a:hlinkClick r:id="rId5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2300" u="sng" dirty="0">
                <a:hlinkClick r:id="rId5"/>
              </a:rPr>
              <a:t>［</a:t>
            </a:r>
            <a:r>
              <a:rPr lang="en-US" altLang="ja-JP" sz="2300" u="sng" dirty="0">
                <a:hlinkClick r:id="rId5"/>
              </a:rPr>
              <a:t>YouTube]</a:t>
            </a:r>
            <a:endParaRPr lang="en-US" altLang="ja-JP" sz="2300" u="sng" dirty="0"/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3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u="sng" dirty="0">
              <a:hlinkClick r:id="rId4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u="sng" dirty="0">
              <a:hlinkClick r:id="rId4"/>
            </a:endParaRPr>
          </a:p>
          <a:p>
            <a:pPr defTabSz="68580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ja-JP" sz="2400" u="sng" dirty="0">
              <a:hlinkClick r:id="rId4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C3E00EB-B53B-EB60-0A9B-273EB484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-21865"/>
            <a:ext cx="6096638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7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電子申請方法について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584" y="2062066"/>
            <a:ext cx="8014996" cy="439226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925521F-89A2-3C66-12C1-06DA92780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13" y="4817583"/>
            <a:ext cx="1593569" cy="15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242B1F-425F-B52C-2811-DD77977B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3" y="6454330"/>
            <a:ext cx="2658665" cy="2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2D05813-F792-853F-980A-58AF57689D12}"/>
              </a:ext>
            </a:extLst>
          </p:cNvPr>
          <p:cNvCxnSpPr>
            <a:cxnSpLocks/>
          </p:cNvCxnSpPr>
          <p:nvPr/>
        </p:nvCxnSpPr>
        <p:spPr>
          <a:xfrm>
            <a:off x="119336" y="6454330"/>
            <a:ext cx="11809312" cy="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爆発 2 6"/>
          <p:cNvSpPr/>
          <p:nvPr/>
        </p:nvSpPr>
        <p:spPr>
          <a:xfrm>
            <a:off x="52931" y="1129329"/>
            <a:ext cx="1962150" cy="218293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災害発生</a:t>
            </a:r>
          </a:p>
        </p:txBody>
      </p:sp>
      <p:sp>
        <p:nvSpPr>
          <p:cNvPr id="14" name="ホームベース 13"/>
          <p:cNvSpPr/>
          <p:nvPr/>
        </p:nvSpPr>
        <p:spPr>
          <a:xfrm>
            <a:off x="3195605" y="1403463"/>
            <a:ext cx="3067088" cy="1609478"/>
          </a:xfrm>
          <a:prstGeom prst="homePlate">
            <a:avLst>
              <a:gd name="adj" fmla="val 343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①元請を含む関係会社による確認</a:t>
            </a:r>
            <a:endParaRPr kumimoji="1"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傷病名</a:t>
            </a:r>
            <a:endParaRPr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・休業日数</a:t>
            </a:r>
            <a:endParaRPr kumimoji="1"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・電子申請の可否等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771174" y="160037"/>
            <a:ext cx="8095232" cy="6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2" rIns="68580" bIns="34292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750" eaLnBrk="1" hangingPunct="1">
              <a:spcBef>
                <a:spcPct val="0"/>
              </a:spcBef>
              <a:buNone/>
              <a:defRPr/>
            </a:pP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奥村組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労働者死傷病報告の電子申請の流れについて</a:t>
            </a:r>
            <a:endParaRPr 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6648658" y="953965"/>
            <a:ext cx="4123869" cy="1504224"/>
          </a:xfrm>
          <a:prstGeom prst="homePlate">
            <a:avLst>
              <a:gd name="adj" fmla="val 4089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</a:t>
            </a:r>
            <a:r>
              <a:rPr kumimoji="1" lang="ja-JP" altLang="en-US" sz="18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電子申請の場合</a:t>
            </a:r>
            <a:endParaRPr kumimoji="1" lang="en-US" altLang="ja-JP" sz="1800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・労働保険番号</a:t>
            </a:r>
            <a:endParaRPr kumimoji="1"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・所轄監督署名</a:t>
            </a:r>
            <a:endParaRPr kumimoji="1"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・工事情報</a:t>
            </a:r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</a:t>
            </a:r>
            <a:endParaRPr kumimoji="1"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を元請が通知</a:t>
            </a:r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し、事業者が作成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右カーブ矢印 42"/>
          <p:cNvSpPr/>
          <p:nvPr/>
        </p:nvSpPr>
        <p:spPr>
          <a:xfrm flipH="1">
            <a:off x="11284084" y="1822339"/>
            <a:ext cx="718743" cy="3012721"/>
          </a:xfrm>
          <a:prstGeom prst="curvedRightArrow">
            <a:avLst>
              <a:gd name="adj1" fmla="val 42232"/>
              <a:gd name="adj2" fmla="val 65731"/>
              <a:gd name="adj3" fmla="val 3968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ホームベース 45"/>
          <p:cNvSpPr/>
          <p:nvPr/>
        </p:nvSpPr>
        <p:spPr>
          <a:xfrm flipH="1">
            <a:off x="3195605" y="5044228"/>
            <a:ext cx="4123868" cy="1309799"/>
          </a:xfrm>
          <a:prstGeom prst="homePlate">
            <a:avLst>
              <a:gd name="adj" fmla="val 3137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④書面の場合</a:t>
            </a:r>
            <a:endParaRPr lang="en-US" altLang="ja-JP" sz="1800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③の確認後に労基署に提出する</a:t>
            </a:r>
            <a:endParaRPr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元請は、必要に応じて作成支援及び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提出の際に監督署等に同行する</a:t>
            </a:r>
            <a:endParaRPr kumimoji="1" lang="ja-JP" altLang="en-US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ホームベース 46"/>
          <p:cNvSpPr/>
          <p:nvPr/>
        </p:nvSpPr>
        <p:spPr>
          <a:xfrm flipH="1">
            <a:off x="7449396" y="3984840"/>
            <a:ext cx="3721744" cy="1893445"/>
          </a:xfrm>
          <a:prstGeom prst="homePlate">
            <a:avLst>
              <a:gd name="adj" fmla="val 287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③電子申請</a:t>
            </a:r>
            <a:r>
              <a:rPr lang="ja-JP" altLang="en-US" sz="1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（システムからデータを出力）又は、書面を</a:t>
            </a:r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元請に提出、内容を元請と確認する</a:t>
            </a:r>
            <a:endParaRPr kumimoji="1" lang="ja-JP" altLang="en-US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ホームベース 47"/>
          <p:cNvSpPr/>
          <p:nvPr/>
        </p:nvSpPr>
        <p:spPr>
          <a:xfrm flipH="1">
            <a:off x="3580751" y="3780518"/>
            <a:ext cx="3721743" cy="1070054"/>
          </a:xfrm>
          <a:prstGeom prst="homePlate">
            <a:avLst>
              <a:gd name="adj" fmla="val 2834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④電子申請の場合</a:t>
            </a:r>
            <a:endParaRPr lang="en-US" altLang="ja-JP" sz="1800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③の確認後に電子申請する</a:t>
            </a:r>
            <a:endParaRPr lang="en-US" altLang="ja-JP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左矢印 17"/>
          <p:cNvSpPr/>
          <p:nvPr/>
        </p:nvSpPr>
        <p:spPr>
          <a:xfrm rot="10800000">
            <a:off x="2092371" y="1921456"/>
            <a:ext cx="942508" cy="622287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ホームベース 23">
            <a:extLst>
              <a:ext uri="{FF2B5EF4-FFF2-40B4-BE49-F238E27FC236}">
                <a16:creationId xmlns:a16="http://schemas.microsoft.com/office/drawing/2014/main" id="{DA687C05-4FCD-F8E8-8C3F-4457E841F77A}"/>
              </a:ext>
            </a:extLst>
          </p:cNvPr>
          <p:cNvSpPr/>
          <p:nvPr/>
        </p:nvSpPr>
        <p:spPr>
          <a:xfrm>
            <a:off x="6648658" y="2619710"/>
            <a:ext cx="4123869" cy="895931"/>
          </a:xfrm>
          <a:prstGeom prst="homePlate">
            <a:avLst>
              <a:gd name="adj" fmla="val 376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②書面の場合</a:t>
            </a:r>
            <a:endParaRPr kumimoji="1" lang="en-US" altLang="ja-JP" sz="1800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１次及び元請が、被災者</a:t>
            </a:r>
            <a:r>
              <a:rPr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所属の</a:t>
            </a:r>
            <a:r>
              <a:rPr kumimoji="1" lang="ja-JP" altLang="en-US" sz="1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事業者の状況に応じて支援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FCC2BA4-2BA4-B92F-623B-10FD3EB95218}"/>
              </a:ext>
            </a:extLst>
          </p:cNvPr>
          <p:cNvSpPr/>
          <p:nvPr/>
        </p:nvSpPr>
        <p:spPr>
          <a:xfrm>
            <a:off x="100621" y="4228142"/>
            <a:ext cx="3173222" cy="17569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労働基準監督署</a:t>
            </a:r>
            <a:r>
              <a:rPr kumimoji="1" lang="ja-JP" altLang="en-US" sz="20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に提出</a:t>
            </a:r>
            <a:endParaRPr kumimoji="1" lang="en-US" altLang="ja-JP" sz="2000" u="sng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（次ページに続く）</a:t>
            </a:r>
          </a:p>
        </p:txBody>
      </p:sp>
      <p:pic>
        <p:nvPicPr>
          <p:cNvPr id="2050" name="Picture 2" descr="転ぶ作業員のイラスト（女性） | かわいいフリー素材集 いらすとや">
            <a:extLst>
              <a:ext uri="{FF2B5EF4-FFF2-40B4-BE49-F238E27FC236}">
                <a16:creationId xmlns:a16="http://schemas.microsoft.com/office/drawing/2014/main" id="{5ADFB46A-9198-C283-3741-19ABCDF2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1" y="2072118"/>
            <a:ext cx="1454117" cy="1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242B1F-425F-B52C-2811-DD77977B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3" y="6454330"/>
            <a:ext cx="2658665" cy="2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2D05813-F792-853F-980A-58AF57689D12}"/>
              </a:ext>
            </a:extLst>
          </p:cNvPr>
          <p:cNvCxnSpPr>
            <a:cxnSpLocks/>
          </p:cNvCxnSpPr>
          <p:nvPr/>
        </p:nvCxnSpPr>
        <p:spPr>
          <a:xfrm>
            <a:off x="119336" y="6454330"/>
            <a:ext cx="11809312" cy="0"/>
          </a:xfrm>
          <a:prstGeom prst="line">
            <a:avLst/>
          </a:prstGeom>
          <a:ln w="95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85345" y="340916"/>
            <a:ext cx="10821310" cy="6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2" rIns="68580" bIns="34292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685750" eaLnBrk="1" hangingPunct="1">
              <a:spcBef>
                <a:spcPct val="0"/>
              </a:spcBef>
              <a:buNone/>
              <a:defRPr/>
            </a:pP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奥村組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労働者死傷病報告を申請（提出）後の対応について</a:t>
            </a:r>
            <a:endParaRPr lang="en-US" sz="3200" dirty="0">
              <a:latin typeface="BIZ UDPゴシック" panose="020B0400000000000000" pitchFamily="50" charset="-128"/>
              <a:ea typeface="BIZ UDPゴシック" panose="020B0400000000000000" pitchFamily="50" charset="-128"/>
              <a:cs typeface="Calibr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34E7D2-DCC8-FF99-85BC-05AB62DB639E}"/>
              </a:ext>
            </a:extLst>
          </p:cNvPr>
          <p:cNvSpPr txBox="1"/>
          <p:nvPr/>
        </p:nvSpPr>
        <p:spPr>
          <a:xfrm>
            <a:off x="1738605" y="1454181"/>
            <a:ext cx="8570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highlight>
                  <a:srgbClr val="D1F3FF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電子申請で提出した場合</a:t>
            </a:r>
            <a:endParaRPr lang="en-US" altLang="ja-JP" sz="2400" b="1" u="sng" dirty="0">
              <a:highlight>
                <a:srgbClr val="D1F3FF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申請後に公文書にて受付けた証明書がデータで届くので元請に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公文書の写し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を提出してください。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/>
          </a:p>
          <a:p>
            <a:r>
              <a:rPr kumimoji="1" lang="ja-JP" altLang="en-US" sz="2400" b="1" u="sng" dirty="0">
                <a:highlight>
                  <a:srgbClr val="FF99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書面で提出した場合</a:t>
            </a:r>
            <a:endParaRPr kumimoji="1" lang="en-US" altLang="ja-JP" sz="2400" b="1" u="sng" dirty="0">
              <a:highlight>
                <a:srgbClr val="FF99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従来どおり労働基準監督署に労働者死傷病報告を２部提出し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１部（控）に受付印をもらい当社に</a:t>
            </a:r>
            <a:r>
              <a:rPr kumimoji="1" lang="ja-JP" altLang="en-US" sz="2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写し（</a:t>
            </a:r>
            <a:r>
              <a:rPr kumimoji="1" lang="en-US" altLang="ja-JP" sz="2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PDF</a:t>
            </a:r>
            <a:r>
              <a:rPr kumimoji="1" lang="ja-JP" altLang="en-US" sz="2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等のデータ可）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提出してください。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68404" y="4719097"/>
            <a:ext cx="10311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hangingPunct="1"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当面の間、電子申請が困難な事業者のみ紙面による申請が認められます。しかし、</a:t>
            </a:r>
            <a:endParaRPr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defRPr/>
            </a:pP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一定期間の経過措置の為、早めの</a:t>
            </a: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e-Gov</a:t>
            </a: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アカウント登録を心掛けてください。</a:t>
            </a:r>
            <a:endParaRPr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685800" eaLnBrk="1" hangingPunct="1">
              <a:defRPr/>
            </a:pP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今回の改正では個人事業主は報告義務の対象となっていません。</a:t>
            </a:r>
            <a:endParaRPr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EFFA49-3D88-4CEE-9AFE-ED07F0C4693B}"/>
              </a:ext>
            </a:extLst>
          </p:cNvPr>
          <p:cNvSpPr txBox="1"/>
          <p:nvPr/>
        </p:nvSpPr>
        <p:spPr>
          <a:xfrm>
            <a:off x="10759044" y="5901137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32764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8">
            <a:extLst>
              <a:ext uri="{FF2B5EF4-FFF2-40B4-BE49-F238E27FC236}">
                <a16:creationId xmlns:a16="http://schemas.microsoft.com/office/drawing/2014/main" id="{43195B2E-0EA2-EB30-F3CA-2D9BDE1A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4"/>
    </mc:Choice>
    <mc:Fallback xmlns="">
      <p:transition spd="slow" advClick="0" advTm="5304"/>
    </mc:Fallback>
  </mc:AlternateContent>
</p:sld>
</file>

<file path=ppt/theme/theme1.xml><?xml version="1.0" encoding="utf-8"?>
<a:theme xmlns:a="http://schemas.openxmlformats.org/drawingml/2006/main" name="1_MCDPドキュメンテーションマスター">
  <a:themeElements>
    <a:clrScheme name="MCDPカラーパレット">
      <a:dk1>
        <a:srgbClr val="000000"/>
      </a:dk1>
      <a:lt1>
        <a:srgbClr val="FFFFFF"/>
      </a:lt1>
      <a:dk2>
        <a:srgbClr val="195FBE"/>
      </a:dk2>
      <a:lt2>
        <a:srgbClr val="96BE14"/>
      </a:lt2>
      <a:accent1>
        <a:srgbClr val="ED8E00"/>
      </a:accent1>
      <a:accent2>
        <a:srgbClr val="EA5703"/>
      </a:accent2>
      <a:accent3>
        <a:srgbClr val="C3B078"/>
      </a:accent3>
      <a:accent4>
        <a:srgbClr val="4098A3"/>
      </a:accent4>
      <a:accent5>
        <a:srgbClr val="407597"/>
      </a:accent5>
      <a:accent6>
        <a:srgbClr val="7B191E"/>
      </a:accent6>
      <a:hlink>
        <a:srgbClr val="FFFFFF"/>
      </a:hlink>
      <a:folHlink>
        <a:srgbClr val="FFFFFF"/>
      </a:folHlink>
    </a:clrScheme>
    <a:fontScheme name="ユーザー定義 4">
      <a:majorFont>
        <a:latin typeface="Century Gothic"/>
        <a:ea typeface="メイリオ"/>
        <a:cs typeface=""/>
      </a:majorFont>
      <a:minorFont>
        <a:latin typeface="Century Gothic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/>
      <a:bodyPr wrap="square" lIns="72000" rIns="144000" anchor="t">
        <a:spAutoFit/>
      </a:bodyPr>
      <a:lstStyle>
        <a:defPPr algn="l">
          <a:spcBef>
            <a:spcPts val="600"/>
          </a:spcBef>
          <a:tabLst>
            <a:tab pos="3595598" algn="l"/>
          </a:tabLst>
          <a:defRPr sz="2000" b="1" dirty="0">
            <a:solidFill>
              <a:schemeClr val="tx1">
                <a:lumMod val="95000"/>
                <a:lumOff val="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spDef>
    <a:txDef>
      <a:spPr>
        <a:noFill/>
      </a:spPr>
      <a:bodyPr wrap="square">
        <a:spAutoFit/>
      </a:bodyPr>
      <a:lstStyle>
        <a:defPPr algn="l">
          <a:lnSpc>
            <a:spcPct val="150000"/>
          </a:lnSpc>
          <a:defRPr sz="2000" b="1" i="0" u="none" strike="noStrike" spc="40" dirty="0">
            <a:solidFill>
              <a:schemeClr val="tx1">
                <a:lumMod val="95000"/>
                <a:lumOff val="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標準デザイン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</TotalTime>
  <Words>748</Words>
  <Application>Microsoft Office PowerPoint</Application>
  <PresentationFormat>ワイド画面</PresentationFormat>
  <Paragraphs>120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</vt:i4>
      </vt:variant>
    </vt:vector>
  </HeadingPairs>
  <TitlesOfParts>
    <vt:vector size="20" baseType="lpstr">
      <vt:lpstr>BIZ UDPゴシック</vt:lpstr>
      <vt:lpstr>Meiryo UI</vt:lpstr>
      <vt:lpstr>ＭＳ Ｐゴシック</vt:lpstr>
      <vt:lpstr>メイリオ</vt:lpstr>
      <vt:lpstr>Arial</vt:lpstr>
      <vt:lpstr>Calibri</vt:lpstr>
      <vt:lpstr>Calibri Light</vt:lpstr>
      <vt:lpstr>Century Gothic</vt:lpstr>
      <vt:lpstr>Times New Roman</vt:lpstr>
      <vt:lpstr>Wingdings</vt:lpstr>
      <vt:lpstr>1_MCDPドキュメンテーションマスター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奥村組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OKU80100</dc:creator>
  <cp:lastModifiedBy>吉田　眞菜</cp:lastModifiedBy>
  <cp:revision>121</cp:revision>
  <cp:lastPrinted>2022-03-23T13:21:17Z</cp:lastPrinted>
  <dcterms:created xsi:type="dcterms:W3CDTF">2007-04-03T07:30:09Z</dcterms:created>
  <dcterms:modified xsi:type="dcterms:W3CDTF">2024-12-16T01:02:42Z</dcterms:modified>
</cp:coreProperties>
</file>