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7" r:id="rId2"/>
    <p:sldId id="268" r:id="rId3"/>
    <p:sldId id="260" r:id="rId4"/>
    <p:sldId id="270" r:id="rId5"/>
    <p:sldId id="261" r:id="rId6"/>
    <p:sldId id="262" r:id="rId7"/>
    <p:sldId id="263" r:id="rId8"/>
    <p:sldId id="264" r:id="rId9"/>
    <p:sldId id="265" r:id="rId10"/>
    <p:sldId id="273" r:id="rId11"/>
    <p:sldId id="272" r:id="rId12"/>
    <p:sldId id="269" r:id="rId13"/>
    <p:sldId id="275" r:id="rId14"/>
    <p:sldId id="266" r:id="rId15"/>
    <p:sldId id="274" r:id="rId16"/>
  </p:sldIdLst>
  <p:sldSz cx="12192000" cy="6858000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C76EDD-B348-D042-9611-7FF297EF2F9E}" v="1" dt="2022-05-20T00:41:24.259"/>
    <p1510:client id="{A0BA8CFA-8542-9009-DA7B-A2C4B246865A}" v="1" dt="2022-05-12T03:59:27.594"/>
    <p1510:client id="{A655BC03-B3C2-E462-6575-1D61B190CD94}" v="1" dt="2022-05-20T08:03:19.167"/>
    <p1510:client id="{EE8A48D8-D1E3-9DF1-3DF4-CAFF1B2891B4}" v="1" dt="2022-05-20T02:28:36.3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CEE74-0D9A-43FC-A67E-F0D72DD54B26}" type="datetimeFigureOut">
              <a:rPr kumimoji="1" lang="ja-JP" altLang="en-US" smtClean="0"/>
              <a:t>2022/6/10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7CECA-261E-4612-9BD7-97CF2763C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78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C7CECA-261E-4612-9BD7-97CF2763CFA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46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51DB2-3B9D-4CBB-A52D-A9061845C3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653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5A49F-2DB0-40D9-BDC1-CFC498A6D0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979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8C411-977F-484E-B3D5-60EAEA90316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47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99F69-8926-4D5A-A817-E02306F940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34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E6FD-18A6-4EB8-BAD5-63F444F3B26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013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44C5-66F2-445E-8D51-3365D0155D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984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45548-7FE9-44C3-BD5A-CB696B1814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87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DDBD-5296-4121-908F-5EE2D63381C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00969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91F72-A827-4859-A77C-732459F5C6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12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FAFB4-9627-4668-AF06-C9220D8F33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794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5E98-9470-4D22-AFD5-5CC564CA0F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75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 altLang="ja-JP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A4CC4-54AF-4DE5-B815-4D01FD1511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anose="020F0302020204030204" pitchFamily="34" charset="0"/>
          <a:ea typeface="ＭＳ Ｐゴシック" panose="020B0600070205080204" pitchFamily="50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79576" y="2420888"/>
            <a:ext cx="6934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800"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</a:t>
            </a:r>
            <a:endParaRPr lang="en-US" altLang="ja-JP" sz="4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sz="4800">
                <a:latin typeface="メイリオ" panose="020B0604030504040204" pitchFamily="50" charset="-128"/>
                <a:ea typeface="メイリオ" panose="020B0604030504040204" pitchFamily="50" charset="-128"/>
              </a:rPr>
              <a:t>　日本語能力アンケート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11624" y="522920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>
                <a:latin typeface="メイリオ" panose="020B0604030504040204" pitchFamily="50" charset="-128"/>
                <a:ea typeface="メイリオ" panose="020B0604030504040204" pitchFamily="50" charset="-128"/>
              </a:rPr>
              <a:t>安全品質環境本部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10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日本語能力　レベル判定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5360" y="840021"/>
            <a:ext cx="11426487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アンケートは</a:t>
            </a:r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F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320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通りあります。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問題漏洩防止のため、直近で実施したものとは別の組合せを選んでください。</a:t>
            </a:r>
            <a:endParaRPr kumimoji="1" lang="ja-JP" altLang="en-US" sz="32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03" y="2405260"/>
            <a:ext cx="3960440" cy="378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512" y="2696522"/>
            <a:ext cx="3808809" cy="37822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892" y="2852936"/>
            <a:ext cx="3928530" cy="3963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947" y="3152164"/>
            <a:ext cx="3598333" cy="3636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6662" y="2561674"/>
            <a:ext cx="4104456" cy="40685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3388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11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日本語能力　レベル判定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20070"/>
              </p:ext>
            </p:extLst>
          </p:nvPr>
        </p:nvGraphicFramePr>
        <p:xfrm>
          <a:off x="335360" y="835600"/>
          <a:ext cx="11600184" cy="523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6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3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38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3969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合計</a:t>
                      </a:r>
                      <a:endParaRPr kumimoji="1" lang="en-US" altLang="ja-JP" sz="24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ポイント数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レベル</a:t>
                      </a:r>
                      <a:endParaRPr kumimoji="1" lang="en-US" altLang="ja-JP" sz="2400" b="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判定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ステッカー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作業基準等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９～１０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日本人と同等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６～８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職長の管理下（同じ場所）で作業させる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42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２～５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３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職長の管理下で、同じ場所、</a:t>
                      </a:r>
                      <a:r>
                        <a:rPr kumimoji="1" lang="ja-JP" altLang="en-US" sz="2400" u="sng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同じ作業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を行わせる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7802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０～１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４</a:t>
                      </a:r>
                      <a:endParaRPr kumimoji="1"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u="sng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指導員を選任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させ、</a:t>
                      </a:r>
                      <a:r>
                        <a:rPr kumimoji="1" lang="ja-JP" altLang="en-US" sz="2400" u="sng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常時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同じ場所、同じ作業を行わせる</a:t>
                      </a:r>
                      <a:endParaRPr kumimoji="1" lang="en-US" altLang="ja-JP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上記の条件を満たさない場合は、入場を断る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666955"/>
            <a:ext cx="1438275" cy="12718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4963" y="2452075"/>
            <a:ext cx="1507695" cy="124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26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12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6048672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アンケート済者　ステッカー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/>
          <a:srcRect t="17855"/>
          <a:stretch/>
        </p:blipFill>
        <p:spPr>
          <a:xfrm>
            <a:off x="609600" y="1628800"/>
            <a:ext cx="3372321" cy="298146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/>
          <a:srcRect t="19634"/>
          <a:stretch/>
        </p:blipFill>
        <p:spPr>
          <a:xfrm>
            <a:off x="8035815" y="1772816"/>
            <a:ext cx="3553321" cy="294755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31404" y="4720373"/>
            <a:ext cx="52565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/>
              <a:t>アンケート結果　</a:t>
            </a:r>
            <a:r>
              <a:rPr lang="ja-JP" altLang="en-US"/>
              <a:t>レベル４</a:t>
            </a:r>
            <a:r>
              <a:rPr kumimoji="1" lang="ja-JP" altLang="en-US"/>
              <a:t>の外国人</a:t>
            </a:r>
            <a:endParaRPr kumimoji="1" lang="en-US" altLang="ja-JP"/>
          </a:p>
          <a:p>
            <a:r>
              <a:rPr lang="ja-JP" altLang="en-US"/>
              <a:t>日本語能力が極めて未熟なため、指導員と同じ場所、同じ作業を行う</a:t>
            </a:r>
            <a:endParaRPr kumimoji="1" lang="en-US" altLang="ja-JP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56040" y="4738117"/>
            <a:ext cx="525658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/>
              <a:t>アンケート結果　</a:t>
            </a:r>
            <a:r>
              <a:rPr lang="ja-JP" altLang="en-US"/>
              <a:t>レベル１</a:t>
            </a:r>
            <a:r>
              <a:rPr lang="en-US" altLang="ja-JP"/>
              <a:t>~</a:t>
            </a:r>
            <a:r>
              <a:rPr lang="ja-JP" altLang="en-US"/>
              <a:t>３</a:t>
            </a:r>
            <a:r>
              <a:rPr kumimoji="1" lang="ja-JP" altLang="en-US"/>
              <a:t>の外国人</a:t>
            </a:r>
            <a:endParaRPr kumimoji="1" lang="en-US" altLang="ja-JP"/>
          </a:p>
          <a:p>
            <a:r>
              <a:rPr lang="ja-JP" altLang="en-US"/>
              <a:t>アンケート実施済みのしるし</a:t>
            </a:r>
            <a:endParaRPr kumimoji="1" lang="en-US" altLang="ja-JP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91744" y="735699"/>
            <a:ext cx="560801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ヘルメット前面、氏名の左横に貼付け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1390902"/>
            <a:ext cx="3272132" cy="3329471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96280" y="1222524"/>
            <a:ext cx="2966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見守りステッカー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66125" y="1397858"/>
            <a:ext cx="3374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</a:t>
            </a:r>
            <a:r>
              <a:rPr kumimoji="1"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ステッカー</a:t>
            </a:r>
          </a:p>
        </p:txBody>
      </p:sp>
    </p:spTree>
    <p:extLst>
      <p:ext uri="{BB962C8B-B14F-4D97-AF65-F5344CB8AC3E}">
        <p14:creationId xmlns:p14="http://schemas.microsoft.com/office/powerpoint/2010/main" val="360215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13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アンケートの実施手順１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9376" y="835600"/>
            <a:ext cx="11593288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アンケートは、</a:t>
            </a:r>
            <a:r>
              <a:rPr kumimoji="1"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事業者が外国人送り出し教育時に実施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して下さい。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外国人労働者の新規入場者届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にアンケート結果を添付して下さい。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</a:t>
            </a:r>
            <a:r>
              <a:rPr kumimoji="1"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未実施の外国人が現場に入場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する場合、及び既に入場している場合には</a:t>
            </a:r>
            <a:r>
              <a:rPr kumimoji="1"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職長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アンケートを実施してください。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新規入場者届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に、</a:t>
            </a:r>
            <a:r>
              <a:rPr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アンケート結果を添付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下さい。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元請職員は、アンケート結果に基づいて新規入場者教育　（受入教育）を実施します。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588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14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 dirty="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アンケートの実施手順２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9376" y="835600"/>
            <a:ext cx="1159328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元請職員は、アンケート結果を確認、</a:t>
            </a:r>
            <a:r>
              <a:rPr kumimoji="1"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レベルに応じたステッカーを配布し、ヘルメットに貼付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させてください。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レベル４の判定を受けた外国人労働者は、日本語能力が向上したと思われる場合など、本人の希望により</a:t>
            </a:r>
            <a:r>
              <a:rPr kumimoji="1"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再度アンケートによる判定を受けることができます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92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15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お問い合わせ先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9545" y="1196752"/>
            <a:ext cx="11600184" cy="32701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外国人日本語能力アンケートについての疑問、質問はこちらまで</a:t>
            </a:r>
            <a:endParaRPr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honsha.anzen@okumuragumi.jp</a:t>
            </a:r>
          </a:p>
          <a:p>
            <a:pPr>
              <a:lnSpc>
                <a:spcPct val="150000"/>
              </a:lnSpc>
            </a:pPr>
            <a:endParaRPr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Q&amp;A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を安全品質環境本部の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HP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に掲載予定です。</a:t>
            </a:r>
            <a:endParaRPr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558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2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2684" y="199703"/>
            <a:ext cx="397423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外国人労働者の実態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59496" y="722923"/>
            <a:ext cx="833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外国人技能労働者：在留資格別集計</a:t>
            </a:r>
            <a:r>
              <a:rPr lang="ja-JP" altLang="en-US" sz="240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6" y="1307698"/>
            <a:ext cx="11610900" cy="3384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487488" y="4941168"/>
            <a:ext cx="892899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技能実習生</a:t>
            </a:r>
            <a:r>
              <a:rPr kumimoji="1"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en-US" altLang="ja-JP" sz="4000">
                <a:latin typeface="メイリオ" panose="020B0604030504040204" pitchFamily="50" charset="-128"/>
                <a:ea typeface="メイリオ" panose="020B0604030504040204" pitchFamily="50" charset="-128"/>
              </a:rPr>
              <a:t>80.3</a:t>
            </a:r>
            <a:r>
              <a:rPr kumimoji="1" lang="ja-JP" altLang="en-US" sz="4000">
                <a:latin typeface="メイリオ" panose="020B0604030504040204" pitchFamily="50" charset="-128"/>
                <a:ea typeface="メイリオ" panose="020B0604030504040204" pitchFamily="50" charset="-128"/>
              </a:rPr>
              <a:t>％と大勢を占める！</a:t>
            </a:r>
          </a:p>
        </p:txBody>
      </p:sp>
    </p:spTree>
    <p:extLst>
      <p:ext uri="{BB962C8B-B14F-4D97-AF65-F5344CB8AC3E}">
        <p14:creationId xmlns:p14="http://schemas.microsoft.com/office/powerpoint/2010/main" val="1295439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83364" y="169476"/>
            <a:ext cx="3974232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外国人労働者の実態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3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08168" y="1484784"/>
            <a:ext cx="4104456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外国人労働者の被災割合が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％と増加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技能実習生の日本語能力を含め→</a:t>
            </a:r>
            <a:r>
              <a:rPr lang="ja-JP" altLang="en-US" sz="3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外国人労働者の日本語能力を事前に確認しておく必要性</a:t>
            </a:r>
            <a:endParaRPr lang="en-US" altLang="ja-JP" sz="3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/>
          <a:srcRect b="13796"/>
          <a:stretch/>
        </p:blipFill>
        <p:spPr>
          <a:xfrm>
            <a:off x="191344" y="764704"/>
            <a:ext cx="7130538" cy="115212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988839"/>
            <a:ext cx="7130538" cy="46068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3498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4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外国人労働者　災害事例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764704"/>
            <a:ext cx="11260121" cy="362000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1344" y="4581128"/>
            <a:ext cx="72008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エレクター旋回の合図を行っていたが、被災者は作業範囲に入った⇒合図がわからなかった？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ボルトを配ることに集中し、危険予知能力が欠如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せっかちな性格で、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危険敢行性がある</a:t>
            </a:r>
          </a:p>
        </p:txBody>
      </p:sp>
      <p:sp>
        <p:nvSpPr>
          <p:cNvPr id="7" name="右矢印 6"/>
          <p:cNvSpPr/>
          <p:nvPr/>
        </p:nvSpPr>
        <p:spPr>
          <a:xfrm>
            <a:off x="7392144" y="5157192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896200" y="4581128"/>
            <a:ext cx="396044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本人の日本語能力を周囲の人たちがもっと理解できていれば・・・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67408" y="764704"/>
            <a:ext cx="914501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旋回中のエレクター内にボルトを置きに行き、挟まれる</a:t>
            </a:r>
          </a:p>
        </p:txBody>
      </p:sp>
    </p:spTree>
    <p:extLst>
      <p:ext uri="{BB962C8B-B14F-4D97-AF65-F5344CB8AC3E}">
        <p14:creationId xmlns:p14="http://schemas.microsoft.com/office/powerpoint/2010/main" val="260805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0486" y="251618"/>
            <a:ext cx="38786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外国人向け教育資料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123294" y="740591"/>
            <a:ext cx="5256584" cy="159412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/>
              <a:t>新規入場者教育資料</a:t>
            </a:r>
            <a:r>
              <a:rPr lang="en-US" altLang="ja-JP"/>
              <a:t>【</a:t>
            </a:r>
            <a:r>
              <a:rPr lang="ja-JP" altLang="en-US"/>
              <a:t>外国語版</a:t>
            </a:r>
            <a:r>
              <a:rPr lang="en-US" altLang="ja-JP"/>
              <a:t>】</a:t>
            </a:r>
          </a:p>
          <a:p>
            <a:pPr>
              <a:buFontTx/>
              <a:buNone/>
            </a:pPr>
            <a:r>
              <a:rPr lang="ja-JP" altLang="en-US"/>
              <a:t>安全看板類</a:t>
            </a:r>
            <a:endParaRPr lang="en-US" altLang="ja-JP"/>
          </a:p>
          <a:p>
            <a:pPr>
              <a:buFontTx/>
              <a:buNone/>
            </a:pPr>
            <a:r>
              <a:rPr lang="ja-JP" altLang="en-US"/>
              <a:t>教育教材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5</a:t>
            </a:fld>
            <a:endParaRPr lang="en-US" altLang="ja-JP" sz="2000">
              <a:latin typeface="+mn-ea"/>
              <a:ea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492239"/>
            <a:ext cx="5537750" cy="375344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6" y="3236506"/>
            <a:ext cx="2679761" cy="357301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9097" y="1196752"/>
            <a:ext cx="5401429" cy="491558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6490" y="4220644"/>
            <a:ext cx="6619136" cy="295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3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日本語能力試験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6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5022" y="745323"/>
            <a:ext cx="6883065" cy="452359"/>
          </a:xfrm>
        </p:spPr>
        <p:txBody>
          <a:bodyPr/>
          <a:lstStyle/>
          <a:p>
            <a:pPr marL="0" indent="0">
              <a:buNone/>
            </a:pP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公開されている日本語能力試験（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段階）</a:t>
            </a:r>
            <a:endParaRPr kumimoji="1"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/>
          </a:p>
        </p:txBody>
      </p:sp>
      <p:sp>
        <p:nvSpPr>
          <p:cNvPr id="5" name="AutoShape 4" descr="data:image/png;base64,iVBORw0KGgoAAAANSUhEUgAAA7MAAANVCAYAAACqA6nwAAAAAXNSR0IArs4c6QAAAARnQU1BAACxjwv8YQUAAAAJcEhZcwAADsMAAA7DAcdvqGQAAP+lSURBVHhe7J0HgCZFmb9rNi8bCAtLzjmnZRNZBMVwioiKCqIgGeQEA975V8+7w1NQMoLCiagoiuihKCiSl91lyTlHyXEDm3f//VT3O/NOTfX3dX9pvpl5H6jt7uoKb1V9012/rurqjuUJzjAMwzAMwzAMwzD6EIOyrWEYhmEYhmEYhmH0GUzMGoZhGIZhGIZhGH0OE7OGYRiGYRiGYRhGn8PErGEYhmEYhmEYhtHnMDFrGIZhGIZhGIZh9DlMzBqGYRiGYRiGYRh9DhOzhmEYhmEYhmEYRp/DxKxhGIZhGIZhGIbR5zAxaxiGYRiGYRiGYfQ5OpYnZPtVmTNnjpt978Nu8YihbvnwYc6NXiE7YxhGOzN8+HA3btw4v201XDfmzp3rBi1Y5N51yzJfwzAMwzCMlMWLF7uhQ4favu137g9bmujN5Qtdx6IlbuSKY9yKa67uRowY4c9rCovZF1980S1cuDA7MgyjL7Lqqqu6MWPGZEfNByH7+uuvZ0eGYRiGYRj5dCxwbnmmV2zf9kFELts111yzRz+2kJhFxCJmYdB9j7uOv810yx9+2rnnX3Xu7bnev6+x+sXfciM+vFd2ZBj9E/52Fy1a5EWlPIxaa621WjJCq4UsT9JGjx7tL0axp2qGYRiGYQxMXt3/WDf/zoezI8NIGDzIdYwdlXRaV3Vuu03dsg9Mdcs3W8+fQtDqvmShd2bfeOMNv+145BnXcfzpbvkV1zt3/1N9VsjCvN/+LdszjP4LopUnWFrAyt9zs2FqMXDBkSdpJmQNwzAMwzCMiixd5pa/Ncctf/Bpt/zy69ygI/7bdbyYDpC89dZbfiuUWgBq0HUz3PKFi7Ojvs3c6fe55XPmZUeG0f+RaRmtel1gwYIFfsuIrGEYhmEYhmHUwvKFi1zH9TOzo+4UErPS+V1+3+N+2y94e65bdOdD2YFhGM1CXuY3DMMwDMMwjFrouOtRv5XBEqHcp3l4R7YfsfC2e7M9w+j/DBs2LNtrLTa12DAMwzAMw6iLf8YXFC0lZjvm96/VjBfd80i2Zxj9n974LI9hGIZhGEYlBtmnPo0izHs32+lOKTHbX96XFRY/85Jb9uY72ZFhGIZhGIZhGK1k6OYbZHuGUYE587Od7pSbZtzPWPTObLf4vseyI8MwDMMwDMMwDKPdYBGoGANazLII1OJ70peJDcMwDMMwDMNoLYNGjcz2DKM8A1vMJix+4vlszzAMwzAMwzCMVjJk43WyPcMoT/PE7Eqj3dhP7OfGn/01t+ZVP/Ju1dNO9H51k6S9yimHerfC5G0zz9pY8txL2Z5hGIZhGIZhGC1l6JBsxzDK0xQxO/r9U916d/7arXzuqW7kp97vhu26g3ejDj/A+61z92/ciG03yUKXZ83//a4b89XPezditx0z39pY8tIb2Z5hGIZhGIZhGK1k6BYbZnuGUZ6Gi1lGSsf9/L9cx5hRmU9PBq893o3/w5k1CVpGdxHGjWLZwv71uSHDMAzDMAzD6CsMWnG06xjeO9/CN/o+jRWzTP+94N+zg5R5F1/lXvuXE90bh/6bm//rv2a+zovdlf/juOyoGExRZnTXMAzDMAzDMIx+wMgRbth6a2QHhlGOhorZsftN9aOuwiv7fNG9furZ7t3p97u5f53mXj3xf9xbx5+WnXV+hLXo6CzhVjrtxOyocQwaPjzbMwzDMAzDMAyjlQwaOdwNWWu17MgwytFQMTvq4P2zPedHYRfc/0R21MXsK65zi267JztybvSnP5DtVWCl0W7VC/6t4tTlWhmy5rhszzAMwzAMwzCMljIiEbPrr5kdGEY5Gipm9bus715zS7bXk/l/uTXbS36/798128tnjbO/5gZvtkF21FiGrGd/PIZhGIZhGIbRWwzd0D7PY9RGw8RsOF147vT7sr2eLLrvsWwvXQyqEnx+Z/j7d8uO0hFfPbJbL0M3WTfbMwzDMAzDMAyj1Qxaa9VszzDK0TAxO2jUyGwv4+252U5PeIdWk/feLJ/44fM7wtLHnnGv/r/zsqMGsNJoN2yb2j8RZBiGYRiGYRhGfQzdYC1b0dioiYaJWT1dt+zIaQ8hnIDAXeW8b2RHzi2fM8+98qmvVxTJZRm24lg3ZKctsyPDMAzDMAzDMFpNx2qruKFr2OisUZ4GitkGLqkdWfDp9c+c6ha/8Ep21BiGbrCmG7TKitmRYRiGYRiGYRitZvA6q9uirEZNNHQBqEYRLvj0zr+f22NqciMYVvCzQIZhGIZhGIZhNI8h66+V7RlGcdpOzK505IHdFnxa+Ndb3dsXXZkdNZYRU7tWXzYMwzAMwzAMo3cYtsPm2Z5hFKdhYnbRA13flB282krZXjlWmLytW/E/j8+O0vdk5/7qL95fO50+7+qKP9OTC5OEHTopiWMYhmEYhmEYRq/CjMnYOjqGUYmGidllb8/J9hIxW+2bsIHoXPzCq347Yrcd/VbgndlxP/8vt9r/nd3N6fRHfur9nf4rbLFh5ludUbts3e2dXMMwDMMwDMMweoeh223mBq8yNjsyjGI0TMyKIO2kwihpKDobvbBTEUYnItgwDMMwDMMwjDZgxHA3bIsqA2KGEdBAMfuKnxYsjJ68XbbXEz0Cy7djW82Q1VZyw987OTsyDMMwDMMwDKO3GTm1+yxNw6hGQxeAWnTb3dmec2OOOijb68kKn/lgtufcglu64rx5+s/ds+P3rur0d2znfP9/O/2Lrng85tMfdB0jR2RHhmEYhmEYhmH0NiPeNyXbM4xiNFTMsliTMGzXHdz4s7+WHWWsNNr7DV57fObh3Dvn/Sbbaw0dw4e60UcckB0ZhmEYhmEYhtEODN5kPTd80/WyI8OoTmPF7F+ndZs2zOJM69z9G7fKKYe6VU870a1zw8XeT5j/67+2/H3ZFT/3L27Q6vZRZsNoJ55++ukezjAMwzCMgccKH9g92zOM6jRUzMLrx/xXt3dnGYUd89XPu1GHH9BtRBbR++r/Oy87ahErjXZjvnxIdmAYhmEYhmEYRjsxYq+dsz3DqE7DxeyC+59wL+15eLf3WkMYkX3hQyc49/bczKc1rPq1L7hBq6yYHRmGYRiGYRiG0U4M2WpjN2z9tbIjw6hMx/KEbD8XmfI3aNIX/LYoQ9dZ3Y2cur0bst4a/njJcy+7+dPurXtq8Qj1UWU+CVQkPeKsfv1PsiPDGJjI3/KGGxb/JnOtlMkrNq24FTYahmEYhtF+vHXC99zs31ybHRlGyrIZl/it7iM2fGRWg8icfcV1fpViHPuNeEeW0V9WLsYVSY9Fn1a94N+yI8MwDMMwDMMw2pUR79kl2zOMyjRVzLYL4759jBu8mX2E2TAMwzAMwzDanZH772ZTjY1C9HsxO/YT+/nFpwzDMAzDMAzD6AOMGO5G7rlTdmAY+fRrMbvCrju4lc89NTsyDMMwDMMwDKMvMPozH8j2DCOffitmWfBp1V+dlh0ZhmEYhmEYhtFXGLLjlm7EdptmR4YRp1+KWYTsar893XWMHJH5GIYxUNlrr73cnDlzsqPKnHHGGYXD1sJjjz3mfvWrX2VHzudFnjfeeGPm0zruvPNOn7fRBXVy9dVXZ0f1QTqf/vSn3be//W130UUX+bZvBKRT5Dfa7N+yYRhGKxhrrwoaVeh3YpapxeP/cKZ9T9YwDM+YMWO8qwZCBqFQJGytiGgVkUGeL774Yo88EUEhzRC8RcvaKnt6G9qDtmFbb/k+/OEPeyHLw5R64DepBTYitVq7teK3bBiG0QqGv2eiG7ru6tmRYfSkX4lZhOxqV/3IdYwZlfkYhjFQOeqoo7wIQ5ywX21kjNEzxEczQIxgA9s//elP7pRTTvH+CB32d955Z38MeSKEuNhYL9QHaTFCzJb8sA1bYnXUbHvagZNPPtnXAXWCEBRRWw0EayXWXHNNX3dscbWAHS+99FJ21EUlG5v5WzYMw2glg1Yf50btv1t2ZBg96ViekO3n8vTTT/vtoElf8Nt2ZchqK7lVzzjZDX+//egNI4b8LeuPTTeLMnlJWE0jbJQRNsRKJUTUVQtXLwim008/3Qsc8ps1a5abO3euF0UidrAZMXLhhRf6YwFBQzhsrVUYgYhZbCAftuR1+eWXe1GthTU02552gvYJy1kJwh955JF+f7PNNusU/fzmqDPqWvypR+qqKKRBm5AGbq210k9UPProo27zzTf3+/xeSV/Tqt+yYRhGq1j6xHPuxX2Pdsvmzc98jIHKshmX+K3uI/arkdklr73tXj70m27exVdlPoZhDETo0CM05H1U9qWTHxvNQnggNhBnehSs0e+UkrcIG3l3FvE4evRov18JBOOHPvQhd8MNN2Q+tUH+jFhTFwghxJuIsDI0yp52Qdqd34keqa0GbclUcQ1tysgoafEbYl/avSiMlNM22MLvkn0cQlb2QyELrfotG4ZhtIrBm6znVthnl+zIMLpTSsyO+8bhzq1UvdPVEhI7+IbskDXGZR5dvH7q2e7tr/zQLZ+/IPMxDGMgIZ1/BAEjZ+zjh7DFaRAciA+EC2EYLQWEQBi2HkQ8gogdRCX7Wkzq/VB8E/amm27KjmqHMlM2hJHkFxP50Ap72gHqhFFPoG34zVBe/CvB74vfTdiGodDU52sBgYrAFhtjtOq3bBiG0WpWPO5Tiartl+vWGnVS6lcx+qTPunVuuNit+LkPu47hQzPf1kK+5L/uTZf4b8iueePFbty/fdENWz+dgiW8c+nV7tUPneAWz7g/8zEMYyASigg9WoUwYyRLpmQy2qhH6BAEjUKERjUQQTLSh11MQxZktK4eEGhMXw2noeIPCCEt4JptT7tAOaXN5TdD+fTvRWCUk98NwpJ9qbs8OE/YIu2fB/YhnMk3Rit/y4ZhGK2Gz/SM/qC9Rmj0ZPC3eQRdhbfffttvV155ZTdo7Cg3Yr8pbvTH9nGDOjrckudecsvebf4IKCOwKx72L27cWV9zK3xiv85Fnvj8zrDJ27oxRx7oRmy9setYssQtevVN5xYsckuS7ZzL/+KWP/uSG7b95t52wxjI6L/lZlMmLwmraZSN5557rttggw18xx4Rd9hhh7lx49IZHc8++6zfnzBhgj8eO3asFyeEvf32292pp57qhg8f7s/Vy2mnneaFBumxJX1Ejkw9lXcigfxPPPFEL0D222+/zNc1xJY33njDizQgHy2wuB0gVhFNOq9m2tMu8BuhPLQH5WUkE3HI6LluG85Th9TRdddd1zkdGf+pU6dmoVJIh9/cOeec477xjW/4PMpCe/zsZz/zW9J75plnfF6hMG7lb9kwDKM3GLbuGm7ub//m3NKlmY8x0Fj+xY/4re4jlloAKrYgy/I589yCP9/i3r3mFjd3+n1Jr7TrqX3drDTajZ68nVvhI3t7AS0CthrL3nzHLUpsWXDDHW7hXQ+7Bfc/4Ud0x37q/W7MFz/mBm9WvkNhGP2BgbYAFCBKGJlitA0RJ0IuDwQmo1z1jKKFkB7p6jSxS0b08G9kfkWQ0UIbsesOvxUEIO8x77333tHFrRCJjFYjZMPpxBrEsISLpVMUsUkgrSLt1ozfsmEYRm/y1gnfc7N/c212ZAw0YgtA1S1mNYjIxTPvdwvvfMQteugJt/jpl9yi1990HfMXuuULF2eheoLQXD5yuBu26ipu6IZruuHbbOqG77K1G7LTlq4R34vFrqWPP+eWPP1PfzwsEciDN+g+LdkwBgIDUcwahmEYhtE/QGe8dOApia5YlPkYA4mmi9kQEZGLHnjCC8klL77qls951y1N/AcnIrVjzApuyFrj3ZAN13bDttnEDd50vYaIV8Mw4piYNQzDMAyjL/PGEd9yc//v5uzIGEi0XMwahtFemJg1DMMwDKMvs/SZF92Lex9h350dgPT778wahmEYhmEYhtF/4VXBlY79RHZkDHRMzBqGYRiGYRiG0WcYffRBbui6q2dHxkDGxKxhGIZhGIZhGH0GvnCy8r9/MTsyBjImZg3DMAYYfDIGx2dbGg3fqiXtvgh2F/j0eid8Xonw4TvfzagD8qqFvtwefRXaSjvDMJrDyAP2caP2nZQdGQOVDlsAyjAGDv15AaiynUa+vcm3Z4Wy8St9r5byXHrppdlRMT73uc/5MpcRUyFFvqMLEyZMcHfeeaebPXt2tzpoBB0dHW7PPfcsVJ/U07PPPlvI5laAHTfddJMrcFv00Fbf+c533A033NCtDGXqQODBAt+j5bu0YbxPf/rT7vLLL++Rj2aDDTZwO+ywg7vsssu6tWloC+3Ot3FrbXfSkbTq+a22Cmzle8Fl26MeqPMYK664om+jtdZay7cBbRlehwzDKMfSJ55zL+57tC0GNUCw1YwNY4DTyr/lMnlJWE1ZG/M6kHnEBEgZKl06pQNdBrGnrB2ab33rW4UEBnmsv/767plnnskVR3mcccYZvgOeB2kXFQ4f/ehH3R//+Ef35S9/2afb21AXvSVmQfI//fTT3cknn5z5pgKUBxB5aTLyihCOnde2kM4+++zjNtlkE29zLSJKygxF66k3odytFrPyW5g7d66v82rw94R9u+++u28fE7eGUY55F1/lXj/17OzI6M+YmDWMAU5/F7N0ChEClaDjHxvlKhr/lFNO8R3UImKWtCoJPwjtyetwS7iDDz7YHXnkkZlvdxCo1epNbCOdX/3qV77cZcBOII2YeC4j5BhNZGT2qquu8sK2txEx2Uwxywhsnljh72CjjTbyI3jPP/98t3Aymv7UU0/1aGOpx1mzZvX4vYW2yCgv4QhfFilzK8VhPcjvvbftpW1po8cee6xz9J2HSfiFhA8zDMOozuuf+bqb97cZ2ZHRX7FP8xiG0a8ZPXq0FxWVHNP78igSnzBFQTDE0tAutCcWBifChk5u7DyuyAMA6dAjZgHhJk6EKiJV+2tHPo0AUScd+e23395vY2BvPa4R7wX/4Q9/aJjY3nbbbb2gjNlF+9Eu77zzTo+RanmAce655/qtgLikHhndrvbgBHiA8ZGPfMQLY+wwWgNty98O7Uib8dtEzPJw4sILL/TtzsMo2Hjjjf3WMIzirPydY13HyjarYSBiYtYwDKMP8Jvf/MaP2BURLJX405/+5LeNEqW1oqdfVhLhjKrV44pM86zGmWee6adDMzpeD8RHeDIylzc6+1//9V9++7Of/cxvBXn4oMvDaB+jpIigcIS8ErxXy++IEdp6y2TUB799BC4PGRC3jJa3wywFw+hrDN5kPbfat4/JjoyBhE0zNowBRCv/lsvkJWE1ZW1kOiWd+sMOOyzzicOICFNJY1NDi8RHZCBIKl06yQMhhWCoNpIrUw21PTKqKDCK98Mf/rCifbKAVCWoZ6axMjLHaGNI3rTZEClfPdOMyf+AAw6oGrZe0V3tHV8NecWmGUu9hdN/8+orVge0IaOyYVvHoG5i705ih7Qx6YlYrzRNO689iMfUZX5T999/f664DpEy9/a03aJgI/XUV+w1DKM+3jjiW27u/92cHRn9DXtn1jAGOK38Wy6Tl4TVlLWRTnsZYgKkDM0UsyIYylBNIAHCjnd+mdYYe++WKcyI5mppSfnqEbNSRnl3tzegvHqk85577vFTfLFfQ1mkbnSZpQyx31JYBxI270GCUPZ3qIm1W6X2YFSW+i8qZEHK0VfEITbyW5WVhMtQ5kGIYRjtwbK3ZrtXP3SCW/j4c5mP0Z9oyTuzCxcu9AscNAqePsfeLapGrfEMw+i70MFGZFZyiJE8isQnTFFYyIXOdCVXaSSY+AiUSq7aglWac845x29lymqICLtqoriRVHqHudlQXkZixSFkQfvhABGHIGLKcdl7C/kgAIn/ox/9KPPNh9FSfqfaSZvx+wvPVfpNkmcePNAoI2T7MrRt2K7VnGEYfY9BK491q577dXt/dgDRcDHLCANP/fOYNm1axU8w8KT46quv9vt0GHin57TTTusUp0WFsnQUYzRacBuGYTQDRoUQlpVc0ZEjrodcnyFPwEgHHuEWc7ER9FqR6zPf3OwtsCH2oEL74YA6O+mkk6KLM1WC+xafzYFvfvObhWYcsDpxWPcykk6bh+fwi0HefIaH0X+5J+p4TE0mrh6drkZfvXfydxJ7GFTJNXpUlnqOtQMOP9rLMIz6GbLjlm7cVz+fHRn9nYaKWW5yvE+00kor5d7wWHwk9iRehOorr7zi9xG9w4YN8/vc2Nl/6aWXeghlhG/eFDXiIlyvv/76bvbEBHeldAzDMGpBd17zXKvEAR3mSuipr4wixpyI4UbSmyOzZeG9ZGB0tigIWX4HTC9uxedWWKGYqcW4sWPH+rxpN6ba4nR7sqgVDzC4bxeFxav6IkVWKg9dUehryN8zDzr4W6MdJB1pD95RjrUDDj/aK2+la8MwyjHq8APciod+KDsy+jMNFbMIQoTj/PnzO0dXNQhU+PCHP+y3GhagIM4LL7zgPzQOw4cP9zd/nkizD+FTfJ6ccjOWDiE32m984xteND/wwAN+n/egQnuqpWMYRt+Dv3XdGY25cJVYTZH4hCkK76dK5zXPMfskjyJimDDVIFy1aZNXXHGF3zJtNRyhkimuA2VKah6MqiJKgTotwpprrumnDbOCcCsgP0aYxZE3yJRk3a6zZ8/2I8+2em590KeRv2f+5hGn/F3zN6f/7qRN+IyStAeO35RMByceC4UV+bs2DKMyK51+shu176TsyOivdCQ3soYsAMWTREZO5QZPpy984o6wZJQV4SjTdxCf48aN82KVUdQTTzzRj5oiPkkLYUs6iFqEJv7h022mJpM//qTxxhtveDH76KOP+qecdMB0vCLpGEZ/xBaA6oLOPNcpoWz8SpdOynPppZdmR8XQqxEzskOHuAxheTSMCOnOcWg71711113XT6FF4ISildFFro8Sj2szHXc64uGIL/VIh72a2BOb+BRJo6dz1gr1h/io1LbYzD2JOpJ2iv2WdB1Qv0UfBOTVX6U6z7MDipSpDJJeby7cVQaptyK/yVqROpFFpnhYzm+EfWaqhW2SB6O63/3ud/3fIX8TtOdAf4BkGPWy7JU33GufOdUtuO/xzMfoyzR1ASgZWUVAMlWYfYSqvFvEiC1Ck6fGdIqEiy++uLOTxUiqCGBuBtygEbYxcUnnQOCij0AlfUQx7weRJjeQap2kvHQMw+h70GGl017EhR3MWJiYI49qcJHl+lXGxcR7IxaAIm2uh4zQ5dnOdZoOdN7KtlzXG41c99tFyBYFe8sKjLLhEUaIWu0QZIBoDc9VevCBmILYA6N6CB9WD2T4++Eh0Ntvv+0FMyKfvzt5J7ko9HVkuj9/H9J/MgyjdgatPs6NO+frbshq6bXQ6H80TMxOnTrVX4gRoZ/85Cc790UcXnPNNf7pPtNxGInFH7HLtGLpzHDxlhtkXoeBOAhQpvKIECXshz70Ibdo0SJ//sorr4zeaDknT5KrpWMYhlELXMfo0NbiROAJXJPoDFdycv2MQXoidPKmV3P9k3dAY5/rAR4QFhHxRncQI3J/KUMjVzOWz9HE3nfmPt1okTsQyeuv1AJ/09LWZd7NNgwjnyFbbuTG/+9/uEGjRmY+Rn+i4asZc0GnUyZTeRGut956a+e0G2CqMWHOPfdcfxOW92F5+s9NAaFJJ4D44oD4hOWJZ3jzQCRzzFTnAw88sJuYZeEHSZMwRdIxDMOoBQQCo2i1OOI2AzrHdJJjcB1kVBZCMQ2IMYRQJdHcn+FeVQuMrso702UFbaNWM64E5eK7uZ//vK342W7IdYC/y9jfpGEY5Rk6cdtE0H7HBG0/pOFiVlZ7RIAiaI8//ni3zz77dOukMfrJdGO2vNMK3Oy5ISN6cXk351NPPdWP8OaNINDhYpQYEY0D0iN/nCw+VS0dwzD6B7zWwPWkFldLR5JrWjhyJk5G0BCXsfNyPRTIH9FRyVWykeshr2rkvdtIfAQN7/oRFvHF1EgtvnhFBDbffHO/bTXYyLW7lZ168iJPpuhSJ7VAW9POpFWLoG0U3P8grD9EMIS/ud6A0WH+Tm2UOIW/RVkQqpW/e8Po7wzfaxe32jlfy46M/kLDxSwjnghEEY9yI9Xgh6hEdAqMhorQBC7mHIsTZGS1GqSt0ydPbUvRdAzD6NswK4NRMlklvQhMqyVOLQKE6184ciYOgVwpTPhwTUb2KrlqYivvgR1lk1Vsv//97/v3bxFffK5Fr6Yqqxzvu+++fttqDjvsMC+4m92pJ33aHVicijxpr7x3kqk/hHYleJDAvYy0aaveELRyn9N5Yze/b6Yz5/0+Wsm9997rHy5/vs5RYsQwZRPXl4WgTA/n+mUYRuMY8aE93fizvpodGf2BhotZwzCMdgRRoju6lRwCql7oSCNQSa9WGrEAVB48JJRFnxA0POBjBBcBxkI2zKhhtIz1DhA9ZVeXbgTUHVOcmyW6WGyHh65M60XAynul1OlTTz3lz8sDCA31wurPCMJKUKe0kQjaQw45JDvTOrAB9Cel+F0CXxhoB8S2WF1XAoHO60PEYyGsjTbaqNuDHvmuK8jCkIZhGCMP3t8EbT/CxKxhGEYToKPN4kv1iFlEEB31So4wtYAIYCpsOAUZ0ShTixktQ/CyDkFvICvfn3DCCX7bSBCqBxxwgB+BRbwj6qUuEbgx8U5bUufUCyCy9TaGCFrCMOpdZFovIjlcsVhEWdnVjKVMlBEodzuNyoL8jchoZBH4/fJAgZkJ8lCBMvGbFqfhQQXilgcXxO2NUXLDMNqHTkE72KRQX6ehLcjNgSefoePdWYidw+mbCp2XmCNczB8nC0QJdM7ojNAhC/MSW4B4dErC+IZhGI1CRsY0XIvowIeulR1sRA55xuAc1095b6+33qucNm2a3yIgGw1TrBGwV111lRd63DdYLDAG9YQNCEqE05e//GX3/PPPe2EE1Uat+Q2wyj71efnll/v7Vh5ajGknojQUbNrFfmtAXOzm9yWzDvJWt+4NRIwyG6AI/B4RsTxoody0IZ/GYfRV/z3xKS38BeoOUUtchDAj1O0qamW0uozANwyjHAja1X/y/1zHyrbwa1+moWIWoYg4DB1PQSF2DqcFpghUEZ90MORYzoXuT3/6UxY7hRsj7sknn+yRF7bIlpWPSZetYRhGI5HrmogQTd67sFyPNBzrznnMhXEaBZ18EQuxMrQCmfbbrPy5v8h7wzF4BxPBSttwT6EumH7M/QPhiF9R2wjHu8nAPSiv3WJtjJPp5IjR2Hlcni3rrLOO38rUcsR4rQ8IJI9GiUD5rirp5olxDQKUBwKAiKXctGFeXO2P2GWUnHakHhjRFlHbTvC7wz7Yfvvt/dYwjObAO7RrXPIdE7R9mKaNrTN96SMf+Uh21B3OVZvexI1N39w23nhj/y4XN2FgNWSOcYzCaqSTQHzCAYtgcMyW81pAG4ZhNJpKC7cwIhhbzZiRI02e6NWOMM1AOvjN7ui368gYyIgr7YUIQjiJn4gwhFFR5N5Heq1cgFBG90R819Omck9u1EMUWWCMrxsUQb69iriv9CAiD0Q87RiKWh5a4N8OXHrppX7L9aA33lU3jIHGsF13dGte9l9u2Po9F6012p+miVludA8//HB21B3Olb0R8okEnmbzfhMwmiqjrbozpL9Jy0174sSJ/pibd0z4GoZhNAO5LjF7JARBwzUpdNJx5RNndLZxjD7JvnahP9e7RiHvVdLZb8YUXxARWOleIGWK1WGruP/++/0IblgPMk1Xr7ZfBO5DpFdkFLJRiJhlmjP515O3pKUXlKoVRiBllFU+61cJfiuIT0RevfdyEbX8HVEvzALg4RDp9uYDFvIWwd6IhegMwyiG/w7t5ae5kTtvmfkYfYWmiVk6IVtuGf9BcK5ax0sEb+ymIiOysSfbcmOUm/XMmTP9lndsWPyhNztFhmEMHESkcU0q+/1MRC2dba5jdGiZScKxOK5j+HNe/BoljrjmSicagR2D6zcCuogAqQeZwfPVr361ouhtJrF6xRYWc0JUUfeNAGEVLuykHUILYgtAaReOLmKrtOcmm2zS497Lg4syI5Iy7RVRWW+bfD77FA8j1UVGIKU/IO8qNwJGd3n/WWaS8cCcui77N9soeEBP3SKw7eG7YbSWwZus51b91ffc2E++L/Mx+gJtNzIr07BE8CJCOZbpwiAjsuFUYdLUfhzb+7CGYQAd1FjnP+YqrQ5bFEauZNrwv/3bv/ltGRCSPICLIQJKPp/TSIq8VykiuhFTIGWV3Rhc+xE62ENdIDwobzXxxbWfMOIaDfcfqOXTNthD3YV2UaeMVuc5EaH8pmLnxWnxTT3wGxFxxHEo0pjmy98G54pAm4stsh5GLXBvZ/RfRouLIGWT7wEXQcpLPnmQLqKeqf5AXey4446F66RRUCfyQJ73q3VbGobRGgatPNatfM7X3ej9d818jHanqWI2771UzsVuEnRS8pzuXFYamRV4gis3Wm5Q8oQ/fCptGEb/Zq211op2+ou4WjuTXN8QEFOnTvWikA4q17EiIHIYeeKax/WKVYXl+iVwjD8jbQgrxFEjRpJEYJBv3qhso5BrcbXpqkzJ5RqOGGE0lPJWezAh3xcV10ioI9qX30fYLkVAvFPHoZilPvDLc0UWgMJJvSLORMhyv/zmN7/p/cMHK/Jud5l3eKXcZX7XAvdm2lBEG9O1i/6dUTZ+B0wJLprv3/72N7/NezCj4Tcvwpp6a9XIKO3Gb1bqhAc4tfy2DMNoDAuuucXNm35fdmS0O00Ts7NmzfKdEG4MXJS5+YsI/b//+z9/vlZE4IYLrMhNHBDSIqa5QYh4tiedhjGw4PoTdviLOn1NKQNxgQ40HWRG0+jAhyuvhzDyiPiis46A4zqZZwP+TPVFLCOONtpoo9LCQkNcrpUyUtbsa6Wkn/fQU0MdIgJ5v5F6QUhWaxvKIQ8lGgVC9pprrvFp1/pJt1Z8coX64hu6wG+EvwEcdtPG+sGHjHKWaW/Skmm5/K6LvGdKntjF6sHyO+V3VnYRJxHl5Et6lfLl75Ap6vCBD3zAb6tB2bCLuqpn5Lka2E09cI3gb176KDy0oO9kGEbvMP+Ka92rR/2nW/5W7707b5SjaWIWuBFwwwldXoeOm4iMov7P//yP96PDQoeOm4uAHy5285UbLE+ZmZqMo7PEjYJvCJZ5+mwYhlELMsKy7777+uuUfGNUOqx5Ao6OOuKLax4d9WqQNtdZBAvxGNGpBcQI12ZsZMS3mlBsBIyYQxExKyB8qBdECnXEd0TzHOJXHkrUC8JDTwGljsqIP42Ul0UNGw2/L0b49Ki+jEhi70knneT3DzroIF8mBCYPTmoR/Jdddlm390zHjh3r8+K3RBuJo82wiYct2MWIp9zXudeXhfTld056sXzZl9F58is70klY3qNtxN8BdSy/Q/5WsQ17sZu/OR5Egfzdc94wjN5h7pm/cK8e/z23fOGizMfoC3QkN/3l2X4u8hS32vtR3Ei5OAMXZfbxQ0ByI2UklXdYuVHguNkAQlVuGhIHP0kLCJ836qDjiw0cc1NAzHJMB4KbBTcT8uU8jjTFHsPo7xT9W24EZfKSsJqyNjK9lL/xRogX4FoSG/VhmicCIO/SSf50orm+cB0UKOPnP//5zs4r1CIiKkEnmc58Hpwnf7Gd8h1yyCF++m4tQjasawQkI4JF2kHqCWbPnl2zOKwHyk87C7G2lXsK26J1xG+R0XhZ8VigfsgDgVXg1tsNqS8e+IZtzG+L6cMithGZiM1YnXL/oyyUgQe8/B4YDaxVRHEPZSRR/67zwC5GSBtxv2Ua9X/+5392a78Q2gsBX+lvotHwm0KoFoHfyIEHHugflJT5uzMMo/HM+cHP3Js/SD+LZbQvy2Zc4re6j9gSMStik5ueFo8xMSt+TJ3jaS83280339yfJy0c57hJ81QWocyNWJ7yiw2EJ11uLNwoENGM9vIOkYlZY6BSRmDWS5m8JKymt8WsHokLoROatwgNHWeuTVx/YtcVrlFMUcXOuXPn+uNGkZenEIpZ8uaayLu3+jpcFEkvJCa4YpB/2TwbCfnLPUfQvyF9Hn/arYjozqsXgXtY2SmslcQs9znOPfHEE15AV5q6y98aYRHtgOBjFLLehwnyYADHvsC9mfs07dyMBxaUh7Lov3vyIT/aoTcI25/rhazAzDnqhFkbrbgOG4ZRhQUL3Vtf+ZGb/ZtrMw+jnek1MVt0ZJbRUzqQGvw5TydCxCvHwA2dGwY3d/nWn9hAPESuhCFe+B5KKK4No79TRmDWS5m8JKymrI38rdNJbNTfMp1j3UEWuJaRR6WOObaEgqMd4HrHdVjbpq/RZZH0NI1sg1ag6yLWtpQRcVZm5JLwEi+k1vqhnbCBe2QsvuRVpB0JS7lJE1HN/dIwDGOgseyVN9ybx5/m5t3UuIfKRnPpNTEbwtRfbuhyTsQsN38c57nZMmpRBC1UxQbS4KYu7ydxnnDANDE+RxCKa8Po7/RnMWsYhmEYhlGEhTfe4d78yplu0bPdH8ga7U1MzDZ1ASieIiNUtUM0IiC1yJUnyUy/QXASBvHJ+zVMM65G7KkyYnnLLbf0+4zcipAFFt4gf+yAInkYhmEYhmEYhtG3mXfeb9wrh/x7Q4TsoFEj3Sr/+lk3at9JmY/Raho6MstIp6xUnDfSqcPAxhtv7N/ZEspMlYoh6TMyizieOXNmt/SBPORdOIQsU5Rrzc8w+hI2MmsYhmEYxkBk6TMvure/db6b+5fbMp/aQcSueMTH3KjPfMAN3iBdt2f+Vde7t//7EhvtbSJNn2ZsGEZ7Y2LWMAzDMIyBBt+PffM/f+KWvPxG5lMbQ9YY50b/y15uzLGfcIPWGp/5KhYsdHN//Fs3+7I/ucXPv5J5Go2i5dOMDcMwDMMwDMMwegNGY9844lv++7H1CNnhm67nxn3jcLfG/53tVvzP4+NCFkYMd6NP+qxb4+qz3cpf+owXv0ZzMTFrGIZhGIZhGEa/gndjX/6XE93c/7s58ynJ4EFuhcnbuvEX/rsb//sfepEqU4qrgdgd+29HuDWuOc+L4I6V7XXGZmFi1jAMwzAMwzCMfsGi2+52r7z3SPf6d35c02gso7ArHvoht/Y/fuJW+7+z3cgD9nGDVq9thHXwOqt7EbzO9F94UUvaRmMxMWsYhmEYhmEYRp9m8cz73VsnfM+9dMCX3YL7Hs98izF03dXd2E++z61+ybfd6n893610+sluyJYbZWfrZ9DKY9Ppx7dd6saf9VVb/bgGRu0Z/ya6LQBlGAMIWwDKMAzDMIz+xLIXX3Vzzr/Czf7lNW7ZvPmZb3UQsKP2380Nn7q9G7rdZn4UtZUsufthN+/K693c/7ux7oWp+itMz17xoP3cCv+ypxs6cdto37LDxKxhDBxMzBqGYRiG0R9gcad3L/+Le/uiK6uL2MGD3JDVVnZD1x7vRr5nohv5oT28eO0YMyoL0HssnzPPLbxplpublGXhPY+6Ja+9nZ0ZmAxZbSU3fKuN3aiP7eNGJO2k28jErGEMcEzMGoZhGIbRl2FE891rbnPv/PT3+SI2Ea/DN1rHDd1yAzd0w3XdsO03dcN22abmd19bBQJ9wfUz3ILb70ncfQNG2CJgR0zZLnE7uBH7TMpdaMvErGEMcEzMGoZhGIbRF1lwzS1u3u//7uZdO90tX7go803EzPBhbvjm67vBq6/ihu+wRSJgN3RD1h7vhWvuJ3T6AEufeM4tfuxZt3Dave7da293i559MTvTP2Ca9wp77+JG7DXBDd1iQzd4k+qLY5mYNYwBjolZwzAMwzD6Eoi62Wf9yi19+XV/PHTzDdyQdddwgxMxNGTDtd2gNVZ1g0YO99947a8wFXnpC6+4hTff5ebfPCsRuc+7xbPnuOVvzclCtDeDRo10g1cZ64ZtsYEbuccEN3yPnWqa5m1i1jAGOCZmDcMwDMMw+j5LHn7KLb7nUbfowSfdkudfdkv++apb9OQLpRbBagYs2jSchw2rr+KGrLmaG77zVm5oImKH7LhlFqJ2TMwaxgCnXcWsYRiGYRiGUTvLXnnDLXvzHbfs5dfd0tfecktffM0tTsTt0jffdktfedMte2dew6YqD1ljnBs8ZpQbstZqbvAaq7qhG6/jBrO/2srpSDlu5bFZ6MZhYtYwBjgmZg3DMAzDMAYQCxa6ZfMXOrdosVvONmHxA4+75e8ucG7oEH+85InnE8H7huvIpmovT+IMWWd1N3j9Nf2xW7zEdawwwg3dZlN/2MG07mFDWz6928SsYQxwTMwahmEYhmEYfZFY33JQtjUMwzAMwzAMwzCMPoOJWcMwDMMwDMMwDKPPYWLWMAzDMAzDMAzD6HOYmDUMwzAMwzAMwzD6HCZmDcMwDMMwDMMwjD6HiVnDMAzDMAzDMAyjz2Fi1jAMwzAMwzAMw+hzmJg1DMMwDMMwDMMw+hwmZg3DMAzDMAzDMIw+h4lZwzAMwzAMwzAMo89hYtYwDMMwDMMwDMPoc5iYNQzDMAzDMAzDMPocJmYNwzAMwzAMwzCMPkfH8oRsP5enn37abze86WN+28kamzv3z4ezg4w1Nk78HssOMtbYwLmXn8kOMor6rb1Z4vdkdpCx9paJ36PZQQa2vPp4dpCxxlaJ3yPZQcZaOzj3yoPZQcbqWzv3RhB3/DaJXxB3NfySfAcNzjwSxm2Rhhs8LPNIGJfY93Zg8yr4PZEdZKyS2IzfoKGZR8LKSXnfSupv8PDMI2GlTZNwoX1J3DefzQ4yVk78Zgf1t1KSHn7a5rFJG817ITvIGJvU/dwXs4MM/BY859zyEZlHwsjxzs1/NUlPlXeFNZJwb2YHGaPXSsNpRq3T04/0Fs3ODjJGrubc4jnZQcbwlRO/edlBxvBVnFsS+hEuiTtI1d/wFZNw87ODjCEjs50Ig1V5NUNy/CEvTpvR+be84YZ+20xamZdhGIZhGIbRv4n1LWsfmW2VkO2RHnmE+RYUsmskorVeIQvLlqZOhCwsXZQ6hOwbgX0I2TdDv0zIwrLFqRMhC0sXpi4mZPErI2RBbEbIzg6EdkzIIkYRstCxIHUiZGFZUlYcQvbdl1M/YYVEjMZEa6uELCxL6g7HQ4YyQrYW+oiQNQzDMAzDMIz+RG1iFvHYY2Q0EUnhCGo9QhY/EbJLExGG03ksXZZuo7bkCNnXAmGcJ2RffSA7yNBCVliNuEEe47fvErIibrWQFdGqhawwLklPhKwwLsk3JmTnPp8dZMSELAI16if1l4llRkvDcAhZxO2ipI7FjVivpxgdnfiJkO0Ut4kYffe11E9AtC58OzvIyBOyC4MR3lqErDB0TLajQMgibrWrV4wuTYS+YRiGYRiGYRgtpbyY1eJxcBIdp0Xm4MGpq1fIhn6M0vYQy8qWZYngwiFkX34o9RPyhGw4SquF7NIl6RYh+1oobqsIWYFR2nBEdtUkvTcDYRwTsozSxoTs7HR4vROE7FtBenlCNhTBerqxiFERshriVhKywui1u4Qs9YfLG5Ht4aeErIh+BOrCt1I/ASEbCt4ho+JCVh4oiBMhq8GviBitNMXYMAzDMAzDMIyWU07MxkZBV9swIjIRt00WsrH3ZtdKhKII2U5xmwjFlyNTi0XILklEDm5cIhTDEVmmEYuQFYEVE7J+unFEyMbemxUhK9N+V9okLmRnB9OItZBdlohE3CrrdwlZGWnVQhZxCtWErODDNUDICvq9WRHLWsgiInHDxiZ+SVypE5wXrZmQlbhDE9EqQlbKi5ANR2lFyGqKvjebN0q7xEZfDcMwDMMwDKOdKCdme0znRdxGhGxvLQDVY0SWUdpMtC5NhCguNiJb5r3Z14K4+r1ZoewCUBr93qwg782KiMWtmtRzkfdmtbgVyi4ApUGMzg38/HuzFYSs0MwFoKReELI94pZYAMqmDBuGYRiGYRhGn6D8NGMB8WgLQHWFk6mstgCULQBlGIZhGIZhGEbDWLAgPuBUm5iNTTfW780K9QhZ/GwBqLiQtQWgKgtZwRaAagvyLj6GYRiGYRiGUYTFixMNFaG8mNXi0RaA6sIWgEr8bAEooyd5Fx/DMAzDMAzDKMMKgXwtJ2Zjo6C2AFQazhaA6jkiawtADWhGjEjr8vXXX/dbwzAMwzAMw6gF6U8uGzHMb4VyYrbHdF7EbUTI2gJQcSFrC0D19Mubblz2vVmpF1sAqm1YeeWkzTJeeukl72zKsWEYhmEYhlGEOXPmePf0010zU3X/EjqWJ2T7uegEDMPo+2y44YbZXnPhAmQjs4ZhGIZhGEa9rLrqqm7MmDHZUUq5kVnDMIwScMFZc801/ZTj8B0HwzAMwzAMw6gEfUgc/clQyELhkdlWjeQYhtFc7O/ZMAzDMAzD6A/YUIlhGIZhGIZhGIbR5zAxaxiGYRiGYRiGYfQ5TMwahmEYhmEYhmEYfQ4Ts4ZhGIZhGIZhGEafw8SsYRiGYRiGYRiG0ecwMWsYhmEYhmEYhmH0OUzMGoZhGIZhGIZhGH0OE7OGYRiGYRiGYRhGn8PErGEYhmEYhmEYhtHnMDFrGIZhGIZhGIZh9DlMzBqGYRiGYRiGYRh9jo7lCdl+Lk8//bTbcMMNsyPDMPoyrfp7fuqpp7I9wzAMwzAMw2gMG220UbaXgJitRtIpzfYMw+jrtOrv+cknn8z2msn9y8/beeLynXY+ffmszCdOGm6zE65c/mrmU5yieQhp+J133rlEHE21+LGylLURYnGKpJMXplrcWmysh7L51VP2WknTq+13aRiGYRgDj7B/adOMDcNoKvPnz3fLli1zc+fO7XRLly71/osXL+508+bNcwsXLux0HC9atMjHlfNLlizxDhYsWJC4RW6xY3LJErds6X3urAkT3YQJE7q5nSec7qbNX+jjDFp+gzttwi49wqThfuBmJmmn6S7wNjr3gDt/wuHuYvcJd+6tx7mts3Pd3V3uR93yPSwJ/3F34axZ7s5ZJ7vtkzSTa21Wznt72LjzhDPc9KS8aX4uKfum7vDbbnbTp1/sDnNXuKN8mO9524QkRdexbImvJ5iflC+th2VuaVafc+bM8U7slLrDLVx4tzvHl+vj7pybj3E7JzGp33nzFrhFPp2lbmHSPrQRjnbAYePSpct8CJfkuEC1yZIlyTnv32VDmua8pA3vd2dO+EKS3wHurBuPcjs0rP27nPymcKmf/DaW+7J0tUFidxB3yZJ7O+tD2lnaQ+ie5hK3yB/f1dmeO0/4ivtmsr/zhO93b6tkX+ctNqYubT/asqv90/KnZcWuST3aX9cTSHqSB65y+0v6S9y7777r05C2knrXdnZv/9RJWJ0uTtsgYZr399/lJE2c9ic+fpXbv8t+8SM9jQ4fOqlrsV1sBPbz2z+1iziSn05DHG2k05QwOJC0JA+ctX/qrP1TG3V6On1rf2t/kLaSetc2tmP7h7SlmJUfRyMok440fLvSqDoxjFYjF8zBgwf7LReoIUOGdF4kcTB8+HB/cccRtqOjww0aNMgfA8c4LoYSRli2dAt3zLRb3U033eTdrbfe6t1ttx7vdkriwPLlu7p/veVmd+ONN7pbbrnQfTa5BC53n3Tn3367m377SW7HLE0cNsbgHHZix9ChQ5NwW7ijbr7R3Xzzzd7dnqR156yveMHGRVls7Oh4yP1kypFu/k9+kuWbCMlbL3KHJ4L1uF3PdHclYSgX9ULey5dv5Y6+/dbEzlvcrbd8ye2g7ElqwS3P6obrAkIyK6GPixszZkyS92Pu4t32dLvudlZn+kuX3u8u3PUo9zN3oDvvthPdzol9pCF1K5C2tBP+su0Kk7TPoEfceZOnusmTJyfucHdpImc73G/cMVN+5O5J4o8YMcKn8+67cl1N40q6jWh/CY9f2m4Puh/vtofbbbcj3WWJsO5wv3Yn7r67m7DLD90d6qZLHLZpGj55D8dpOrr9H3AXdkvzt+6E3XZL6vUfbpes7W+5+VNunA/b4QYnZcOetP0fcRfsktTPlDPdfYk/dbJ0aZLe7nu63Xc/yl2S1Nkgd7P7/qTJXhRP3fUcd2eSd1ouHg1gXNLeyp5BSb1ftOseSdiz3S2+/Zd0tpe4tP0H+9+okLZ/2mmSfcLo9seRd6X2xw0bNsyHoaMBUm/SHpzrav/m/f1LeCkLaUsZgbQlnrR9z/ZP08BxLOnE4Fz3v/9lnXHIF3spG/vd//7TOkzbP617/IB8AT/CkKbYQ/0STttDHuLSv39rfykLaUsZwdrf2l/iWfv3n/YPaUsx+9Zbb7k77rgjO+oOlf6Xv/wlO+pOeI53A0nn4Ycf9ueq8dhjj/m8Y7z00ksNFbr/+Mc/CtmkoWN+0UUX+TJiTwz8Y+lSBzjDaDUjR47svECBXNCAC6Icjxo1qvNpHRc7/LkQy8WOi5q+8BF38eLkpuSPkptZckHHj7hyAZSLIo4Rx0HLb3E/2n0Pt9dee3kh8QsvTH7jjp0yJREbZ3sBRlzyXbjwns5R2Ytmney2SeziAox9pEsY2ScOeeO42MpNEpfeNO5zF00+MknrILfnll3Cc/nyLd2xsy52X3C/d0dPOsOLLecedJfsvpebktiE2z0RYrvtfpa3TYMA+sGUqW6vvc91DwwdgrT0vkMSu+QmO2LEsDRwcm5xcmMdPvzxRAQdnYjOA90F07/ststuaEAcX18+naQMWdm4IeOEefPmd9o/aNA27ujbbnGzZs1K3M/coZlIv2jWV912WR2MHPmk+8lexyUi8AB3zi2peBbqb//URhx1nrb/5u6oWy5wh3hbDvIPKnjAcNONR/ny0oZA2qQ5aNDD7qIpRybi/hPuxzO+7HbubP+uMju3jfvCDdf70fL0QcSn3I9nzvQPSrbvbH9pg6SjELa/9007B6Q7ZMi27vAkPR6ofCGJtcL06e6mxNZzb/tJcpwI5d3P84J26NCkc+DjLncdqv2Tn1hGehZ7Q5e2/4jODgD50lnAJt/OYlvQ/mwpj9Rtz/af58/L3xlOOjq0jbSD/A009+8/1v7xv38ZEejZ/l1/83q/e/s7n1ftf/9dndS0/Yd02kd40iIODqQc+LOVMgnSpvgD4ULHOWt/a38Ja+1v7d+f2j+ke++oDUCMvf322537IYjTLbbYIjvqgrAvvPCCb6w777zT+9GQa665pn8qwDkNYjKWvgzJhwL4nnvu8ZUsEAZRWVbgkici++WXX/biOU+YxoTn/vvv74488ki32267uZVXXjnzdd0E/Isvvuj/aEMeeught84662RHhtE6+Dvi71IupFzcQN8IuGhxkZQLJP5y0eIiCVx02ScdiasZlKSNn1y8ucDiBFJZ1rGH+/Ktt2Sjthe5zyVCAsHDlODbp53gts8u7CBCsMNd7o6c8D33aHKx5e99hRVW6LzAc40BbMNuuTmwry/2vkw+ZHYj8nvJRTwrQ3qchB/8iDt30hHukkRsnn3LLYl4mu7t/IK7yh0z+XSXXtl8TDcqEWg3JwLsgttPcTsk6aS3tbT82gb8O9wV7kt77ul2nvAL94a3ZFDn6KHYR30PGUJ9cH65G5GUk/biJoOTm+2oUcnNiawSiTY0uRkRFxgdTm5pfn9h9iSWOpoz511vb4e7MhFp57iHmtT+2Jq2/yPuot2P6RxB5UEFDwX23Os8d39WZn4XctPlgQg50M48UGAEG6RtsQPbRo16xp07+YtJup9MRPne7raJk/21eM+kXtlOmvxr92pWd5Shq/23dcfN/GnShlck6f/I3UP7J468pQjL3cHunJuPdxMGD/JTyPktEL9rxH2In9YsDBmyvTv69ovcYUmdnrT3j91dSUKUS+pI2tW3f+Kkw0C9sY+jDiQcLm3/tMOF43ceb/9R/jzhKQNxgXO0DciT+LT9W/P3T9pp+8f//uWYdNh2tX9aJ+THOaFn+9f398+x2IZL2z8tA/kTT9tBeGzEj3x0XwP7pe44x77kTdraBhxpgLW/tT/7OKkLsY988ZM41v7W/oRr1/YPSa1oIxBjCC8QUStQKVRObCVWiUfDrrXWWt4PIbvlllv6/ZVWWslvBfwRqICYRBA+88wzfv/Pf/6zbwzEpsAxw/YC+YwfP949+OCDmU8xKBNxEaPYiUDFzhBs0WAXIh07r7vuOn8sDts4h3v11Ve9ENYCl+MNNtigm/2G0Sr4vctFD8dFj4sSFzYuWnJBk30ubAJ/7/qYuFzU5IKsWZb482SPix3pSJjUdb/UkebQoUOyC2ByA0luFNiE44Lq35VNhMvFTMWd9tNE9P7eHTXx++6+QY+6MydMdLvtfq67N7E5vaE96X6y595ul4mnuweyizlgp8B7pqlISW4eiS1JTsl+4pL8ut5B5enmNu7IW25yt95ygtsx8eGijZ0p6UUdCI8IP+eW492Wme0C+eo6A6ZSI45vn/Yf7v/NZCT4d50CnfqhfeTmmtqy3C1Iriukix83FtoorZvkBu9DJWJfnUcIJ7enxL/DDU3qgbDLlj3gfrb3Ce5SpnL7d4CvTPL9gbu74yH30z32clOmnumFWCPaH/+0/XdI6vAC93n/oCIdQZ3pR1H3dTN328NPub7ft//QxPyH3MW7HZO088fc+ben9h096YfuTt/+U/37r3cnaROW92VTFrshQxMxedst7rbbbnMzZszw09pvn/ZJt6Zqo/z2l9/kI+4nexzjpxlT39RZVzumrYDQlgcEPHwQSJu6SH856d+TuFj7g65j8pcOWo/2zxz3lbz2Jy73E32ejhAdLsLxN5i2fzo60Iq//672j/39dw9LmjjsYIvd7OOkjGylQyVhsJN64Zj99O8/7dBiG3kL3dt/qU8Lp20iP87hiMuxhIf07z8tP/UrcJ78cNp2SU/iaHQdk7e1v7W/tb+1P/t9sf1D2krMIlYReAg9BF4oQBmVXXHFFf3IpkAcKnDnnXf2cRC6o0eP9mLuyiuv7CbqNDJiixhkH1HJkwjS+uAHP9gpiAXOhWy99dZeQBKnKCKuEcIggjQE20ibEWSgzNjACAD2MW0OYYyIB+zF8SMiD8ojyMMBnU8sT8NoBlyMuAhxwZOLNOgLGRdtLlA4wsiFT24ocoyTCx4XxC4GuyHDHncX77G3mzzlh370i3hA2oMGSVjyfND9eNJUN2nSF9z/eiGx1A1LLrixGwAjZOSX3CaS/ST/RIimF81UbCR/Xe68SUe4y9zH3Xm3fckvpATkiX1isy53Z1Sft2aZn54qZZRypvl3wQJRR01PRNT0k932Sf2k6ac3ma7EWbhqUud7rNCV7lbu6Bk/yQT66X46q9iJS/Na7oaPHJndPO7372dOmnymeyC5KZFXcttNwkie6ZPld99NbjxZbKYoc3PDpbedRMwtQs51Fj7ba0z7y80YR3zOyQR0bJF4MdJwiZ1De94gpf2JzwORtO0Tu1R7UkeUU6dPnvntn/4GGeWdc965XnQDba/ffSYcDzLSWu4qKzf4tA6SPL1P0gHL0u+WT4DUgThspt6pY7FTHH48QZfOg/hL/dKRIa6Qtv+7nR07zkn745r99x9r/+5//93LruE8dsf+/rFbbBT7xEYh1v6kmdf+YkPYbyAdnLZV/v7xE7raP51KqNPX+YTodHHW/imct/bvql+ctX8KdouNYp/YKBDG2r/17R/SVUNtANNjEWdMwaViEGuIVUQd4ov3WRGrd90lE8Gcu//++zuF2TvvvOOFKQVFzB144IHdRB3oHxCjlSKM2T7//PNeCEqDaLAHdHzCbbLJJqWFIXkx8ip5U2bKqME2BPp73vMefzx16lRvGz8i8kXwI/YJA5SbdPihaxiVlVFgGYmGadOm9fhjMoxmwG9SX8S4yHPMlr9VLlAxuLBx4ZKLnDi5COK4n6W3tLTLn/gmx+niPDz4mThxol8k5/YF6VjiIHer++HuR7tLEvHJSCHveBL+yAnf75zCi0BlZVv/XuntJ/t3KFPSp7byXiQCAmGXCt30xsVFWV94CZ+6LdzRt12YCMgr3bFTDnc/86OqX3I7ZmL4Et6XvPVEP12Yckl8Rg4vzN615X3TbZMLO/Um6abhHnE/2/O4JM2PJWFOcDu5Bzvf9WW0EbHEe8HH7XpW5xTXpUsTe6Yxzfp3qX9Wt6Qp5WHBoeHDn3TnT/mit/fCmV922/qblIi+xNYkTHqzus/9dA9GOFlU6iS/4Nbixff5d1FTv6RsWSxfj77eILEtKUMMaWvd9uLX1f5peeTGyu8qrZukDn0OaV1yrcNPSOM/4Ov+5/5BxPGdDyJg6eKl/veCfcRHfMq7xj+ecbJvtwt23T35bf3Ij9BLe6W/cn4LjyTttqtjJe1Z3h7a/xY3LakbHkAMHrytO+qWm9zJ2yU37yynznL5FH7nTtjjHHd3Ura0djj3oDt7Ar/ns/wDiGXLtvRpsDjY5OSeQB1Qdg3pYZdv16yu0vZP//7ESd3qcOzzcJSOCOdAOiliK2Gks0IY/tYlvnRQwk4M5xr399+VF3S1fzq1jmPST9u/q2wSH7s5Du+bUpdiH2GlHikvkLakL454+lhs0XmzL2WRdEBskrxwOg7+1KUc4yQcfQKxWaPtlrRw5KmPxR4djn1rf2t/a39rf7GVPNql/UPiqVQhFEHVjqsh4RFkiDMqkK2IN4QfQmy//fbzYXAISOKxReAiegUaNgRhjLDTQpiRVYmLvwhDDenLqCj7iEARobDLLru4VVddNTsqBuWjLAhUKTPTg4G0ZcqzzkeDHQh74oKMGiNYeZ9Y/KkfRmURxPiJICc+AjdWT1CtPcPjalh67ZVeb8DFiwsRcOEDLmRc6HBCeLHiN8p5/mbw48mgXCjZjhyZ+PuQyYU4EWhfuPEffjEiVpdlCiiOlYW3XZJeTJd27Om+Ov2n7rBELBzrRy3TRXcQdUdOOMNPKe0iudn5G8QW7sjbfuzjnOhXnz3QL3CEOBs8eBt3gl/AKUkvezdTHEJ6l4k/cjOzi7pzW7mjEkHDDJNZdyCSH3E/2f2YxIaPe6EoQhbR8pPdsvcwJ33BC+8Lpp/kJib1Rd1J/fhwnSviHuDOufkENyHJZ9GiTd1hN5+flImFrQ73QvnHM//XT6E9duqP3IykPrkJ+XLd+uNE0Kdl5/NAHR1b+7KmoptyHJ6IvU8mov5L/n1i6j+5crpj7pjuZkxPbF52vztv4hS3665f9HXJolKTfJiU9Naa3Bh9+2+TlB9Bf4U73of/RCK+j3Pb1NX+6eIS8sQY//R6uGVWjvSd2fTd1qOTsmDjyYngT0luu9kebJO9h0pbUu6PJXV6nBef1FdKIliTNhg+PH0yjOiUdp885W9u56TeD8/i024XzTrFPwCQ3z5IGaQjIuhyMy0cO3dcnvxmpmPTb/1v79LEJmYAhA896ERwTD7UF9d6/CRfOhzkSTk4n7Z/lyOudEQ4Jk05Rx1Tt7i0/VN0GPIRp8MQh3DN+/vPa//kt5fZRj7yd0M9SGcUxKYYxCU9SYf8JC3sAeJLhwxHeElfyo6fzidsf+zimK04sVP76XKIkzSs/a39OSYfa39r/4HQ/iEdSYA0VgUQVbH3VJuFjFIizhhtZMSV6cUiNhGl8k4pI5iIXuLwI5Z9GkZ+cKRzww03+GOm6FJBGhF3vP9KWIQfApd3UwHhyagxaRAuHO2tBQQIgpTtI4884suHuGVaMVvyomyUc4cddvA2ERZb//a3v7l99923s02YTk1YDXUlYljCkTZlJw0R0sbAo1V/z0899ZTbaKON/D4XV/4++bsE/ha5IOkLGRdcLmZysRPkIgjsE4ffMe9tyAWeLRdM/NmSD34gF2HCsS/+gB9pYgv2iT34jxz5lDtnly8kAuKTfjXjLZMySD4gduEnF1d9IxPww1YJL9cfwoRlxW/IkMfcj6ce6UXu+dNO8uIwfWDxUCJyj3HnTv2q+8fpH3arJT7hjVKXjTjkzQrG6UhtKsL57q3YR73oNtBIGJ0myPG8ebPcT/c81p0/9evub997v1svqT/KKW0rcDOMt/+97rwpLKj0MXf2TYkQb3j7P+5+PIV67GoLIRWL+7nb/YJO3Z9mg1+R+Y6veSEqN2fKIPmA2IVfY9qf0d6j3AVTTnH/OOOjvn2B/NP2T/MkPeou/Y18zJ1760n+/WqQtoGu9k/vg3JPJE+xr772T8tEeaR9y7V/u//9j/T+rWv/1E/SEOLtn+bHVtIFXTZrf2t/wlr7W/tDf2t/3b+EmsUsFUWCstV+mkrhKvkhWBF7FFpErA6PTYyIMnIL4Wgjx0AcRJv4g05HQxzetyXNMExenLxw2j/PTxaPEgENCHHEO6Jci03CYx/lZjRY28hWhLGkHxOqEk7qSYfX+yDHlcJApXBF/TRl48b8NGXjxvw0ZePG/DRl48b8NEXCtVrMkr9GLk5ctMRWucjGkIu7nJebh9yg6NjL6rXVWO4+4Ue2GMEkrlyYuUBy0ZULeJrXQ/57rCJmuQpxUZabm9iVxnnQr0KsbWDxoQtu39dNSwQbnwCKgT0iWLkRpGk/5EXYzxiR5du3iQ95vfvune6SPY9z5yZi55azP+5WXnJfFu4ALwYZKZbySNlwfBbox5O+6Edoz7stHb3VNw3C6JsKCxMRPn2fOIXVdqkDvp0rMLWY+vnx5Ilu/+kz3I1+pPX4TFg95H66+7E9hCSLVl1w+5f9NF2mL/PN3ZFf/KL7ua+HEztFmaZ6+6c3Tvzlt5X+5lIbqEemOYtdaZsyrXsfd9duLMDEFO7j3FTf/lJXTI1mGnh64xVog4v3iJXrU0l67/Hp6XoTqL8Lpn/JTVS/GbkxA2Xh4QDte/6UpD5vn+5uTmIJxD/7pqPdpMwW2ujcXZiu/vHE/9jOKdzUAXRvf91maeetcvundajjyW8+TEvgPOd0J6b730cXkj7xG/P3n9f+XfURs4G4cj7+95/Svf3z/v7TjqXYBJznHGnTkWNfx8GG7u0vf/89IR55iy1iP+i2k/JI2XBiH+BPXB2fMNb+1v4C50DHE7vCtATOc87a39pfCOtHkPSJX0/784WausQsGWOARvvJfrVwQswPyviHfrXE1eeK7EOlcxDzA/GvlJ5QzS8vLSE8Hwun/YqerxZOsPTaKz1otZjlQikXUOBCxAWOYy5Ucj5EwgjhpYq4lBGBItN1eZ+R6bD6AkoaLGIkwkYLRNAXYJB8hw59zJ29yxeyabYnehEoYcV20PHZ58JMGlzgu55Eyuho+s3a7YI8BQTi/yZ2Xuzt3M/NUKJ24tBH/bu8WuwwwnjurenKxyFyYxOh/fNEoKVCMgX7uUHoOpaySNmkHuVmldal1G2a7vlTvuJu+OFm7srM1lTQpm0y54IL3JhjaBvKfYp/IMDDB4QsU34vuuMUt82ie/z7qL6c0/+1cwqw5CcwrTo20uq/JTvtX325xL7UxodyH3JQbxfdsb+bkQjCS6LiM7H3jq+4rZP242+IeiFtbBcxfNGsryTlecC3ibQR3yIePvwJ/y4uD0F4FzcUxKB/M12kAv/8qV9zN5yxSWd9yu9VbuIpXQ88qrd/V4dH2hXqb/80vI4P0unQ/uzLMXEkLfKp/++/Ky+2xNM2ip8uO8hx2BaSL/XH32/39k/Dsh+Lz378779I+3d18KQONd3bvwtdVo21f4r46bKDHId1Kvla+1v7W/u3b/uzxpEWs6XfmaWi5Qck4CfIvvaT8HlxQz+OJb6cy0tDh4XwGHRcIfSTbRif/TBs7Dg8BzE/HbZSegJ+efFBzutweithw20sDOh0hPC83oKEz4tr6bVPer0B70yEFyIBf96BiDnggiaOdCQtnFxIuy54gzsXJNLp8E5HuvIrNizv/DQKF10WAbpw6u5+2r243XdPj3fZ5TAvhPj+KO9F8g7srrvu6t3kyZPdhAkT/AI/9w5+xF00ZTf/3uQee+zhJk2a5ONznsV6WHRJw/ujUhb9zglge3qrQIBt1fkO5zFTznQzF6dn+L7sTYlQ4pMzt6h3OrUjva7jpMz+3dC07ILcdKRuuamwcJFfuTgpg5RDyjJxEjZ01Xm6+BXwPs/27qhpfPonHfWW8nQhgvIBL8JSYZ2INN/+W7tjZ/zEv3d8zOQz/aJH3dv/fv+ZHN7fnXsR7/gmv4FEbJ43bZqb5j+bdKU7LrFxytRz/MJIuv3Bi93p07N3qH+SrR7c4ZYuSZdeQtien9QpK8TffvvF7hB/W0x/Y6Qh9aM7EiyodVRSJxMmHJaJa955etB/boj3nH+e/W6Oz34vO084o3OBMf1b7mqvR7J6Ochddsa/uFWSMCF+anHyO5uc/Bbu7VxZOSlDZzt3ue7tn9YJ5dHtEm//7nZJPRIXf/03J/E4R8eJreSh8wHCxiC85BE6IJ44sU3yCf/+sUHKqtPBT87hJE76998zfyA/OSd56/bnOEyP8OTNOaA+dZqCLotOA4iPXYQJ0flLnvhJGtpxTh9b+1v7Y5/kA9b+1v4g9vS19g+paZoxHWTpKNeyjaUhflSW/r4rMEQv78JqeOpBR0uQd2kZjicOW5luyxRd8QP29buo2ED6jz76qNtxxx19ONLniQphWTmYKcisnsw04L333rub/dSRnvacV75wnwWldHog78CSfywv4P1X2uTNN9/0Nn/605/2aVFOVnG+6KKLfKecY+oojM87wZRl22237TFlWcKEfrEt7fX66697W8Q/Flf8mOaMndQ7dbvKKqv487od8uJW8yu6jcWN+RXdxuLG/IpuY3FjfkW3Oi60emRWIxcmuWgLHAtcVPWxJrxccdFcuPDubNSVqaon+Cm7/C5Jvyudh/zKun4xpWBkFnu0LV0XYhn9YkqqTJ/t/sRT4oUX7668H3QXTM57bzOdYpymm+Q1FTHTcxTxYxde5MYcdYx757xz3JjjjveCR0Yw/VTf3VjY6MDExn3drN0YBY3fOCqBLayEPCX5jeg2AupyyJBHc8uhkTLtkoQ/dyKLKPUszwEXXOhWOubYHtNxD7zop27skSxm9TG/+FE6QpvWn4za7piNzsqIJcKZ6yTvGf8k8Zf3ghn59issR6Y6Q/WRWUbj07ahbflNpqTfpfWLas34V7ddNtU6XfxqPzcjs5XR0l1U+/PbvOiOL2dtlj4N1785aX+ZXcBo9SWJ7VJH2HPOLe9xd+x+TNb+khfvzKbToYE2i93SyU9+5/JbJay2gfNcI+Ltn+5rJK78PRBH0GmHcfEP89Zhyv/90/5DvB3EZRSh599/Vx0Icg4/bYvUj8BxV/uX/ftP0ec5x7HOUyP5cX/UdUGZIJa/QFhrf2v/ENKUcoothNXxOW/t372tgGNr/66yCBK3t9q/7pHZSh1noKMs73aGWyGMq/0QRlq0Ik5xnJf3SYHtAw884Pclb4QSIhTxJqv6kjcddxG9CFM5z7ujGv4o8CMd8iIueYsAQ2TzAyMPsRsQhizKJCKcuLwPSxy2HLNPOoKUX6eHGJeygD5HfEHCMJLA+7YsTiW26oWgiPfEE094G4gjNrNPHOqPrZwLw2i/vC1lpuxyHIsb+tEutB8inLhXX321F/ASNqRaepW2MWJh8uLHwobEwuTFj4UNiYXJix8LG1LpXKvhYiRP/thy4wGexMnFjX0uuIQNXYhcQJcl3X3gmHBcDOXpHvCN0JTUTy6W+gLMRRmXPgF82ItfhFCH+7U7frezOz/BIk8OicuWv9MhQx7xo4eM2OL8SsSTf+juGbStO27mT/1oIO9VpiOArH7c/ebnR2Gn3er/zkP39R2HJnGXu45BXXEGZ/YPHz4sKxE2sRLxzW769OneyWrOM2f+b5C/dhe7z2UjlVJnlOXCXXfvHJ1Ny3Ktm3rHdL8Ss45LOXifk1HSmTNnutszcc73UuHAi9KRUMJcOGuWt+trO27vv5M7fbrE/4S7MEn35G22csfMvN1/vmYX3/5KyGajuCHSfl03xiRM0P4IQUaxsc/bmNg+645TEmGZ1Je3Y7q79dZb3YwZMxJ3SefILZ8Mor1JO/1NpA74TRyT1A2rOKeCfZBbvoxWStrJ/cZ/Gir9Lch3ftPfr9gp6aR0f5CxbOn9foq2f293WvrbIb50QmBw5+eRuo9CyG8SJ0/XJR5bqZcwLK6r/dMt53HYKunov0v2+e1znnDEE6ScEl7qTv7uG/33L3E5JpxufyA9vRVbJT50//vvcmH7k67UD9v0739IZ33jSIfzEkfsj7d/d4iHnTpf0hTbpXxA3mKPtgkntuiyS72EYXFyTraclzJIOjgpC/vW/tb+nCec2ARSTgmvy6G31v49IR526nxJU2yX8sFAb39Nfo3mkNcpxh9BVQnOxzrheSAuZTS1aGecOHQAWSEYcScgmFDyOPYRUaEdhJdVhYEto5w77bSTtwPEJpC4CHBglBFIh0/tUF62HCPe+DyQlJctnwNC0JEmYo7P6CA8w7z06s2SJ3YCnywaN26cLzPCVOIKjM6SjtSfxNd2yLH2zyMvLEKd8orTn0rS4eXBAqPNjCYffPDBjpWZt9pqqx5h87aV0GGhUjqyrYQOC5XSkW0ldFiolI5sK6HDQhi/XeDpXviEb96oHd07w7d188fs7GaP2M5veSrHRYvjd0fv1M3JBZELp6YrzWVu+MiRvuw40pE4+kKISOFiij1ygSYNLqbpBfVBvwjQ7GxK64uf+VQi+H7njp16pv90D2Hk4irpLl68ufviLTd5oYQwws3ke6Tehq6bKuG7vtOa2J7c9ATskJuHdnxP9MRZM92XE7F35C0X+M/NMMUVscRUaBFB+kakHfknt/gkRHLzStLTtnvnzyXhkvypl2XLknxuvdmLu1tuucWLvTv5FJE/l96EUtfhYwL+pKXh67ZXHpkuJMWUW2z+wQMI1HSaNkLvEn/uCnfULrv468IuE3/g7krSSfMhfdJMbpydnYzkJt2Za0paZoTpRe5w93t35C7fd7dL+/sQ6TQpcWmd5rV/99+W3GC72Mp9cdotvm7kYQGfgpp++4luu6TtkhpPrDvInaPEsTy4kPzJiy3Q6ekODy1Ihd9M8q8vL+hRhSQdP3UclviySFvH2z/tkHEfYF/s0E7qgbTE6d8jnQ7xT9tBfptp3mxJR0N8gXRw2KeRONIW8vcv+Yh9upPZVQ8pUmbKyCIueX//4jgm/fy//y56tn/e33/6HpjUBcfSzmH+4g+6/XV9a0d61L+Um7hSP5STfWlrqQvtCIfN1v6p45j0rf27nNQDaYnT9lj7d4GfTg+s/Xuv/YXSYhaoQN1hZhuS9+3VsKMdpiP+gOpHyIYCTaPjEh6H+GQK8RprrOHjcg4QTR/+8IejqyMjxhCDMpoLCEVEJsfYAWIThDbLMQIYsRZumSqt4zAKLKPDjKjKp3jCvO6++263+eabez/JCzg/fvx498Ybb/iOIKIWW2VkG7GMQJbRbMlX2xyiz8fC5cXlAYE4GaUOw8mxjNZjJ+GYKi3n2DbKvkrhBH2+P6an/XoLLqRcjHBcrOQiG0MuWpUgjFxYuTiKOJT3GHmAI05GF3mPUaZsSv7ExTYcF1Px511QxN+yZIsg60gupsm/ScxBfkRULrBcfPkbpEyM5F6y+17+vVlGMnHfu+tud+Ek3jc9LBN0v/bvdiJAL1EibsrU9L3aZcsecD9N0pDRXe12nvB9d1+S3+DB2/oRXEYYEcyMlCKopmXfHtVgX3qDWML4XeKT5JHdCKhDKW9atvRcetO533/nlnqjDtP8z3D3JGU8b9KUzjr9/v3LfT15kZykIzcfaRPOffwn6civjMyevFVyc09iMEp84ayfqfdff+r3E6uz9k8fKFzKtOE7vuK2TepY/Fj5mNWJeVc4zSu9QSJE09IN8g8JsCnpdiTHUrb7k/hTO+334jmpf9ykyUn5svpIy5T8vpI4pC03bMkr3v7c8JPfrs/tt35kNs2H7wR33XyJI79dOgh+mvjUo9zcH/NNXH7Hyc06KUdXN4AagfRpvf6rScuWvqMlNmm62j+dese+dAS6tb+Uu7P907ywkfJxTNrkE4aRThLxu7d/upKn+GlbJD/C8HcnED78+8cG/Ign9Pz7l/ZP/5Y5L+UjfW235C35x//+u8pIGPKR8Dipa8rTvf2H+a3kTbqE0XAstqftv6QzXykPfmwF9slD6lDAj2u71DFOI+EJZ+2f2ix5S/4Sx9rf2l/8JSyOMOQj4XFS15TH2r/32j+kK1ZBwg5zXmeZ9zARhiE6HPvV0hHy/HVchCsOEYcQRaDKCCYwWssIpoxy6vzwB/wYCUUYEpeGQmwJHItAlnz5Fi6En7yJbXHAFnFLHsTbeuut/ZRhBC3pk4+AkN1ss816pEEYEarYwDFOyke6pIfgJU5oC8TsK+qnOfTQQ7078sgj/ZYHBmHcv/zlL/5dXsQuDjvFcUwb6PB63/xq8wPx6y30hZILWiXkohlDzumLIyxenNwQOM/nURJhJ9NsuzuZTps+9cNhF5BO1wX2US8ueAdy3x2SG1lyfnHH3n4hpi8wIjrxh170SP7Ykl6At3XH3tE1tRd36s47uaNn3t45vTV0YtsM3n/1+XtzEgs/6Rcs6m43N5dE7E7d3W178h/dK4n9cpMTxB6pp7TOE2GalId3Sbvez01vEoRhpLOztjvrYLukvLf6UWbsZOtHHpds7o6fKeL0k26frRFuqRAemtwsARs66zf5b9kyEXLLEpHGtKnEzx8nN97kfxHZvv79frogBItWpSTlyG7u+AvYTr1TVumwdC3ylYKgThe+SmzJykreUr/plOmLs2m86e+UOFKm1I70CXXKg+6CiVM6FwDD+UW+ElGMcP3Bfam4R5zzO0zbOZ3iDb6MyqUdGX+K7LINU5SPdG9feIFf+Ovv9yZt6M+k9dr5UIL28/tSv3ntn/7N6d8J+Pi+TlKn7aKuNZzHVulkSTipdxydJdDtjz/5g8THT2zE0YY6b+LpLemF+eJIp2f7d/8MBXFw+HEeJ7ZJ+kAekm6YD+E4r8EfP5yUQdKXcgL+Oq/QES7mjw2SBrBP/ZKO5MU+4ar//Vv7W/tb+3MeJ7ZJ+kAekm6YD+E4r8EfP5yUQdKXcgL+Oq/QES7mjw2SBrBv7d+z/UNKi1mIdZxjcC42QqvjQpgeiJiTEUtAIInAFHRcxKuM5MqWEUB5XxdRR1oyGipxCcPoJjAVmPdMmfbKCC8wfZi0gCcVpE08yVfbAzSytktvQbb4SXpML0b8U0aO8Q/TlTRw4TmBMn7wgx/0+4hlkOnPMVvq8WMrdlQKJ/u8p8xIDyPkiF7sZNSaLeXW70AXSc/8qvuxFb/eQi6ybGUfF0MujnnomxWkN6r0poRoGZr83eTReUtK8iYPuRizTS/GD7nzJh7R9Y5mGtrDar1Hz/hJIuSu8NONWdVXLtraycWWv18pJ3nEwoKuD1/2xA9Bc2wmlrreuVzmhg0f1ild0jgPuot33cOvmPxAYr/UL64nSdrKX24IuLT2uuqVOpWbptim0018kn+5UW3ujpmerrb8/rPu7NE28Puj5L3jtEzbfvli9zTiklH0zhHq5NwUKWdSf94uadNkm9jaWW/eL8lf+YmdjMwmtzwfIoauF+Kk7d+R5Ep50nOMysegPpYvT6cY89CNVZTTd4E/5S7w04lnuK9sl+bNiDurGLP69cSJn89mBHQ9RBEHgwenDw6+sh3Cm1Cf8u8fn7LtNu6oaRe60UfxySK+zXuim6za35vsSe3m9yttpMsphP66/XH6flK1/ZNjzhNOfu/sx9ofJB4dEt1RkjjEl3bUjnzYynnttJ+EpdPD310e2CHlIU7Pv//Uphhp+3e980YcbY84qY+a//4jYcVG0iR/CY8Tu639rf2ljaS+NaE/Nkp+OGt/a3+BOugL7R9Sk5jVHWbpJEvnWcM5eZ9U0OF03DA9nnYzUkkli9iTCmcFXlmNVaeHSMXR6IhTEa8yOqsbDCQucTbZZBO/zyghqxbzrhh5MvVYBHkYX2yVPyCxn6m2COSwTIL4E4b8sJV3Z/FHeEs+ki7nZHEpIBzncFI2BCvHxCVtRpYZrZV0QWyJ2aThPKPTsnCU+Mk+78NiJ506GRmWd2RjebAPiHUEth6xl7AiuPUiWaDTEfLyiPmF6PNCXtx2Si8kLz3tp8/1JlyI5SLGvlwgY3Dx4mIVQ85pJxc+xtNgyaJF3p/89EWWMGmOaTh9EeXCzHTPC6Z8MREOjGCmU3b9xTQJuzxLx7mt3XEzfuq+4K5MBO3Z7i6fksAU2K7P+8inbO5czndIJ3WO5IVuwi6n+8/JYIe3J0kpPjKbXfCTvUEdN7vTp6SfqpER122TehW6yvywH2X2KzhPP8lNSOqAPCiv3Ay6puYmx1JmphMnNuvpuFue9Hv3anY+revlnVN505tI100NhgzZ3p0wa0ZWhulu1qyf+XdHly3f3Z1y+zQ/2suoqEwzZiQTQXjnrFOy94wTW31K8jvpvqqxfItW4NM2fKvWf583OT8xa//E4uRsmp60JzCFmPOMAKflSd/58S6Lk9ZF+vuScpHPT6bu7s54IPb73dodddstne/R+ndps/L70fckhO5QAOnSrr79vQ/vzMoNPalT75v6Sfv7uk7OpftpOfi7Errav6tTIGUhbPf27/nEnH35PUo4OYejDKQv6Wgn9aQ7LvjF/v5xYqtA2vhr24tAPJx0NqN//0laUv/4cZ5ypn//3TuJ4sQOsVHykXRCJB4Qhn2xCcJ4pNvZ/pk9kqc48Yudoz6JZ+1v7S/oMuN0WQhr7W/tzxb6S/uD3NsLozvIYSdag7hBrIUQToeNpQfsI8YYrdOLKPGeJQKZeBJO4iFwGVUVoSuiUEZVsYe0RDDpuHTYgNFD3ntjBJG8ELY0moyWVoK05N1bBLAum+xru+nQYSPCkzxvuOEGP92W+CLksZ1PBcl7sJKelIl6AaZQg4w6A0IWqA+dv6QhyLE+z7u2kraOQx1efvnl/j1e9qUu8UPciqiV8BJXjtmGNoT7cl6Hi/mF5yD00/59Ob28cLKN+Qnhcavh70fQF7KRc+7s5sYuuM9fWLmgrTD3Lrfiwvvd6Hfv6XTE4Zx2klY6upamz1NKuUDKRVbDCKXEY3TzxxOnJH//R/ipxRfc/j43s/O7s0f4UbX1f3FUp7CbOOlat4tfaOi3fjXbiZN+1E3Uyvuf6aI/iTTNrsWMuHVfUVdWNO66McniQ/GR2S5GTUu/M8uIIItMyXdd5QYkN3KcFppyM2RfbmIa+f6ukNos02Qlja6bi+QBQzpuSsX8rme5uzse8mL4iD/+3l04eVc3aXIi6n0o6Kp3Hh7MuYAFrX7njuN7vL4O0vZfsmRzd+ws6qjr27O6LKFjRDVJ1afPe836BhmSjgRP8ddcHgikI6cqveQ/OZa2EYft/lFLsp+GSlc1lt9BR8fDfiVo3jGeufjezsWuqAPKR3xJR37Dknanxck5aUMpc8rW7ugZ05I212I+iZulE2t/7aq1v9gTotPTnZxKTjopciykbd/ldBxs62r/+BS8PCf54bCXLch5Denn2RA6aRtxEievriQeYXTHTceXraQh5yizhA/bMA9JA2ftb+1PWGt/a38dV1x/a/+Q0mI27BjrTrcmHJEVdDjdARfCdBB6+++/v5+KyiJKeRBPi1RA/CLIOEc6CD1GahGJjMSGtgiMHCIAEbKE1+dEYMYEAuHEnw68DsO+Pg8sRiULOyEMEcyIaCBvxDN+2LLNNtt0Pn0hHRwdbpmCjQhnWjTfwyUP/BHFdNh0vrLFT29BwlGPjBZL2fGTcAhwpgR/7GMf820i9mMfDxIQtTKtO4wL4qfBjziUmbqXODpc6Cdp5qUn4YUwXF9LT9B+Er9auN5G3tdgm3ehxQEXMrkIcrGTC5yE4WIaOokLTDPmb1TfHNj3YX2I5W5JdpNJp+Zsm4imGf53feesr7idOrZ2x2Sfa+n6dEz66Rke1syc8WW3c8c27qhEVDCS2F1YQHJj6vwMkKarPLihQ5Nyev/EqqxsUgzyO9+PXOpP52TlyM7LSCsjyohIxBSCr6tOHnLnT/pi56gso53kj+uqT/mObjqaSXqpfck5b0l688n2/D52YwMi7uiJE9337l6chU1uYEkYyi/t0ZVKWvNJaySeXe8n+f+yLaGhe/tv7Y69g/JfkQhGFlLiYcOXOldVTt0Dvvx8IodvtPKN2W0621/kodTLlv6TQPJOMyOntGG6GvFJbqJ/0pxFAbEzcVx7cez71k3SS6VzOs145oz93Ew/Ms9DkU8kdpzsduRzS/7d44v9ww/et747q2PuD91v+CSawsrNixMh3Nl+WZl9+ydb6oi2SKN071xIvbAv7R26vI5C2vZdLhZX7JYwkheO+on9fRMeWvH3L7OTJJ6kocNLJ1Om5kl8yib5hE63P07aLoT0dJoCNogtuJ7t3+U4R17aZpyUQ9qf47AtJSz7hIk5a39rfx1HnNgmLhbX2j89lrYLsfZvXfuHlBazgnSkpcPMVk8fjSFCBcLOdpieBqGDwJKR3ryOOu+7AqOGgAjeb7/9fKcQmOKKY6QT4UW6pBVLT6YYIxA5xzu0jJYCAlMgrkyRxT7KiHD+/e9/7xeiIh1xMroKxOOHIZAP4hDxjdDW5wgL8oAAexjBZTqzpCmLKuFHXYk/I8S/+tWv/A9NID0ZwWWhLJA6IC4jxJSBRamkXmRLnUh5gQsHYD/inHhM0ZbFnEC2kocg5SIs7YEwxk+HkzBhXParhdPnKoUD9quF0+cqhQP2q4XT5yqFA45DP/arxdV+vYVcoIALExc0LlThp3f4HI9cwPhsD8e4BWMnuDkjt+9xMZMLKnGS20eafnLBJJy+8YiTUS5G7rBBbGIrf2+SNuEZhUylXNcFW+cv4cQJ7OvbXPqsM53GSvlTtzTzH9R5c0r+z+h5ocZuXzd+P60jbg6soJuKSB2HhYp49/cgd+HMk5VIDW9SWfCELhu0f3qDo2SDlt/kvj+JBY8O8yPFsjrxN3beyX3x9ovcNy77dfaJoERkJWKYvWXLJ3nxOGP6l932SXmTWkpOMwX80c4p3ftst43/Di8jsEfucoa7M8m8u51bueNnTvej2XfMTNLprPsH3EVTdvMjq17kJoKSb9yy6jH1L+2f0tVGONo+v/2TPH19JvWd5MO5rt/Sw15g/tdnPuFGH3l0sDr2No5v5Iqd26nrLQtq8T3bGdNPSupB2j99Ai2uq84Te1RcQdqHLeWnfvzDgeRXxAJZpBci9Ri6rnbucpK+djqO/N6pC31voh6lPISjvnT4Tluz8xzL37+4rjronq8c6/zCdCUcadIO/E2wjf39i6vc/mnahGPbvf0r//1rRxxB6gg7pa5wUu6w7nVcQcKwJV/Knf79pyui4kKkfkKn8xIX2oDTcaS81v5d+Uu4mLP276ojjuU8x8TR+YR1QDicHFv7W/sLOt2QjiSwuo3GQfTJ1F3dmQ7RnWihrB+CEFHGirihABRYQAgknMRFFCGuEJuMLDJaCIzQ8m6pPLUBwlMmLcB//vOf+7Q5hyBjlFTKLXlgE4IT4Sl+CEBEJOERy0y15R1XpjRr4UtesqiUgODFPj4lJPYzAo3Y5Bz1QRwEOWIPganrT+qLBZXI9/777/dTsxHEL7/8si8zdUE9gY5Lu1JOGQUmb8QqgpTyhRAXG0mfuiUdyUPC82NnlVDqG1sFyZfz2Egc6hHbyF/KFkJ4VsYWmwVdDujv4WKEcaFSepwD/ffcTJ566im30UYbRS+0gGANYaoxIGJDRs1LH1KF8B7jubv0nI4bg/dR9TuXXESBetJwwUUUhgtCcZGN86C70I+kddmQ5rWfmzE5XQQpBqKQUbxU/KiR0tv3c3ck+yKYGAG8MBFJO2VCVfwFn1cSZ1YSBxt8uncQPjnX7RLfPX5XupqeecyZ8jV3ww8/6tbI6kvoSjv9bA7C8sfdRqtTf9I68KKfuLGZCPRTmHPC+ZHn20/sXICLNpKOh7RXHoTrCq/rs/uCXqDT8iPcU4/s/Gav1Mv2Wb4pDyUC+kj37c+e714+YYfkuMvmIvQss/793dut7Wf4fR5GJMI4+ftJf4/Qs/0YuZWydYXrosAtvip59d+ItEPIQ/89drVnz/xDurd/ZXRa4TVK6jFMJ//vP00v71pHejGbxIbw+gNyjjRj7SrodK39rf1DrP3j6LSs/Ssjeeg6g95sf/QD/UuhJjFbpBMN+CGwtLKu5qfFWV4eiE5Bh0NoYSejkS+88IJPC6HJtGAtKuWY0VbdqSddBGlMyFIH2AXrrruuH/XV9iFy+XyOLheIzRrx+/Of/+zFHOkxpZcRZYSsjGBLXQgHH3xwj/QlDGKVH8B1113XWS45h7BlSrKuZ4E4srgUYpZ4egRd0OUQQU89IkrlfWPIK6/Ol3Ij1vEnL9qLc0XiQp5fPXHbPb1Y3LLpsQ+tFrOxizjMXQFB0J2yYpanoCHkF150hTIXZW4MPP2EvPQaRZGbAjbIzVLskfLQvrGnlTHywsVuuJJPeHPJQ9/MK92AG0Ws3qz9K2Pt37MM1v7W/iHW/l35WPvnl7kRWPuXp24xC0U71rX6IcL0iCnocJznGPSCR5UI88nLV1Yu5scBYb4Q2gax9Kr5IbTZD9PjhxOOzsXSgtA/PCYPRj6LjAqC+fVfP46hN0ZmQ9HJBfGd4dtmR12w0BPEhK6cE8I09YVY/n7Di3MlCFvpQl2WmNAOIc/YTSQGtkl4fdMIkXBFiZVZ0q+lHmO3lFj7Q3hz1lS7OVv7x5FwRYmV2dq/fqz9u7D2j0Oe1v7W/kXslHa19k959tln6x+Z1eR1oouOOBUdhQrDQRg2L249frXaV8avSHoQhs0LF5KXbz321VMHvVF/ll7qB70hZjVcjKGsmB0z/95srz64MFMvsQu0XFQ5xz4PlqQOw/A6bB6EkfPs67rQN7HwnKbITTEkL47Ob6BCHVj7W/vH2k23KfvW/v0P6sDa39o/1m66Tdm39m9fGjLNWMjrWJuf+Zlf+/kJrRazUPQimndBBy7+IbEbic4jdr4SZeIStmz6QlgP3DRjSJnJJ1Z31Fe1GzPUamcM0tXtFLOrVirZae3fs56t/Rtb7jJxCVtrvYZ1Zu2fUslOa/+e9Wzt39hyl4lL2FrrNawza/+USnaG7a/7l1CzmM3rMPfWiJOlZ+lZepX9mGoOvTUyG7sZhVS76OZd0DWSD/5lnmrW8gS0KHk3o5C8cLpeGnnzqITkqfPDj99WWOdAvXNTboR9ReurGgVub51Y+3dH8tT54WftX56i5ckLJ20BjaiXIkieOj/8rP3LU7Q8eeGkLaAR9VIEyVPnh5+1f3mKlicvnLQFNKJeiiB56vzwa5f2b/kCUOZnfubXHn7sQ2+MzGryLpIhzby5tJoiZQnrpeiNOC9ctfrVxG4c3LC4QQmV0pD41fLRWPt3x9q/O9b+1v79BWv/nlj7d8favzvV6qyh04wNw+g7tIuYjVHtZf+y6Ath0ZtCrej0q12Aq53XF/VKnwFoNtXKFKtTbk7cAIXYDTKPRreRtX99WPsXx9o/xdrf2t/a39pfaHb7m5g1jAFKb4nZUKhWu6ALsUtTpQu8zqdoHkWo5ULbbOotny5TLTfNMjfdsP6s/evH2r8n1v7FsfYvjrV/T6z9exdr/56DJeVLYRiGUQIuQOLKXIQJGzoucDHXjBuZpF0NbQdOlxdXJI1KhHXQiPLptEL7izgNdY+LhcNpytiubRQXSx9n7V8OnVZofxGnsfbvbou1f37YMrZrG8XF0sdZ+5dDpxXaX8RprP2722Ltnx+2jO3aRnF56ULdYpYXfkPMz/zA/NrLrx2IXaDynL5w5V3ABMILsXi1uJDQPnGxm5d2+MXiVXIaSaeZ6Lzl5iQuRlhmKWM1dL3U4vLQecfi1eJCdB1pF9ZDmI7UTRmnkXSaic7b2j91IbqOtAvrIUxH6qaM00g6zUTnbe2fuhBdR9qF9RCmI3VTxmkknWai87b2T12IriPtwnoI05G6KeM0kk4z0Xn3xfaHuqYZ02FmZSuN+ZkfmF/7+fXWasaaApcbo8XEbkLhTazIjcrom1j7D2ys/Qc21v4Dm77a/vRj655mTMcYdIfZ/MwPzK+9/AD/0K8d4YKpXavojTzbCXnqqZ2uk1bVS2/kCb2RZzth7d/6PNsJa//W59lOWPu3Ps92or+0f01iVjrG0nkG8zM/ML/28mMff+3XW3CRrER4QW0VvZFnOxHeRMq4RqLboZVt0Rt5thOxdi3qGoluh1a2RW/k2U7E2rWoayS6HVrZFr2RZzsRa9eirpHodmhlW/RGnu1ErF2Lukai26GWtig9zXjOnDl+C0xb1MdgfuYH5tdefgja3lrNOO8SU+/FMEy30ekVpZEX9VptCGnGjUaTl34Z+639e2LtXxxr/3ys/ctj7Z+PtX8+1v5dtLL9w9fYahKz4QiQjPzoESDzMz/zax8/aOfvzBqGYRiGYRhGNer+NI90jHUnmX1Gg8zP/Myvvfz0vmEYhmEYhmH0J2pazTjsGNNhNj/zM7/29kPsgo3MGoZhGIZhGH2RuqcZh2K22R1wMD/zA/Or3Y/j3phmbBiGYRiGYRiNpC4xC7K4TCM722B+5gfm13g/GZWFVonZt99+O9szDMMwDMMwjMaw0korZXs1illGZ6HZHXDzMz8wv/r9ZFQWWiVm582bl+0ZhmEYhmEYRmMYNWpUtlejmIVQ0DajA25+5md+tftxrEWs0CoxG9pnGIZhGIZhGPVCH1eoWcwahtE3sb9nwzAMwzAMoz9Q+tM8hmEYhmEYhmEYhtHbFB6ZNQyj/2Ajs4ZhGIZhGEZfx6YZG8YAw/6eDcMwDMMwjP6ATTM2DMMwDMMwDMMw+hwmZg3DMAzDMAzDMIw+h4lZwzAMwzAMwzAMo89hYtYwDMMwDMMwDMPoc5iYNQzDMAzDMAzDMPoctpqxYQww7O/ZMAzDMAyjPt555203+5133Nw5c9yL//yne/jxx93L9053Tz/+iJv90vPuldded6uvtqobu+a6bsNNt3Db7/MhN3nKFLfueutnKRiNwMSsYQww7O/ZMAzDMAyjHM8/96x78cUX3XPPPuteeegu99qjM91d9zzsRWtRELfv++Tn3EcOP85EbYMwMWsYAwz7ezYMwzAMw6gMI6+zZszoNuL6+H13Z2frY9PtdnQfPfoUd9AnP5X5GLViYtYwBhj292wYhmEYhtGTV1991d10wz/cvdf/qdt04WZx6H+c5Y4/7vjsyKgFE7OGMcCwv2fDMAzDMAznlixZ4t58800vYB+46selpw03gq+c/8voCO38d991c+bOdW+89qp/J1dYa+213VrrrONGjhzphg0bnvkOXEzMGsYAw/6eDcMwDMMYyDACe/89d7sbfneZu+7KyzPf3oH3aM+/bqZ/h3bRooXuyccfd9ffeKO7/Xc/y53WTJzt99jXFpVKMDFrGAMM+3s2DMMwDGMg8vCDD1QVir3Bocef7LbcdZ+axDXv3075+GHukM9+1q244kqZ78DBxKxhDDDs79kwDMMwjIHEjOm3u6svOc/de/PfWj6NuAiMtEI9tiFqTzztHDdp8pTMZ2BgYtYwBhj292wYhmEYxkCAkdhfnvW9thWxjQZRfNLZP3f77Pe+zKf/MyjbGiV56aWX3Jw5c7KjcixYsKDmuH0N6qlWKtVxPfWvqce+IgyktjYMwzAMw2gH+Cbsud/6qvvcHtv7absDQcgC5Tz14A+466+7NvPp//Q5MTtt2rTC4uDyyy/3YgX38MMPuzvvvNP94Q9/8GloOH/eeedlR8WYMWOGu+KKK7KjOIyA/f3vf/f5apvJ78wzz3SnnnqqO+OMM7zgIay2C/+iEO/iiy/OjtJ8wzLmgS3Yp8nLm/qkHsvwq1/9yp100kk+zTAu6VXi97//vZs7d260vUmXczEq2Uk9UT9A2R988EHf9tXKRX1KvDKEbW3C1jAMwzAMozmwgNJvf/Nrd+x+E93Pzy3el+5vnHnioX5UeiDQ58Ts1Vdf7caMGePFB8IUIYJIiIm3F1980a255ppehDz66KPuxhtvdKNHj/Z+mmuuucZNnjw5O+oJaZOHdttvv72bOnVqFqI7CBbCTJ8+3d17773urbfe8oJGxBBTPL/5zW+60047zX3sYx9zI0aM8OFWXnllfz4G5UUYhZDm7bff7j7zmc9kPuloIKu0FeHtt992r79e/WkVeT/xxBNuyy23zHy6QDzqutEi9eSTT/Zl//SnP91jaivtE0PSeeGFF9zZZ5/tHxpI2dlS5nfffdfbTlk1eXbiTx2Sp+zzO0AQ0wY///nPs5ApnNfloD7DvEKwK3wwELY1v13DMAzDMAyjsSDe/uP4w90Pjv3MgBmJzYPy/+fxhxXWA32Zwd9OyPZzQTRUElqtBNGHiEQADhs2zH3gAx/wx+uuu24WogtEHuf4htQaa6zhRcyQIUPc7Nmz3ahRo7ywwO+OO+5wBx54YBarJ6RNOtpRH6uttloWojvnnnuut2vKlCk+7c9+9rNus802c+eff77bbbfdfBluuukmd91113WKKmxaccUVO9MU24W77rrLDR8+vFueiCdGL4888khfHgGB9sorr7gtttgi88nntttu8/k/88wzXjSS7/PPP+/++c9/evEm9fqnP/3Jvec974mWedttt+1WNxwDZSP9P//5z+7+++/3da/bKSyjIOlQx/wRbr755u7WW2/1edOW1B/2cp460wIxz04EO6OwxOPBxUorreTjUUds5XclEJ/2kXZ+9tlnu7WPQBvMnDnTrb766j5v7KT+SZf6i7V1b/8ttdPfs2EYhmEYRr0wGnv6MQe7+2bNzHyMN1952Q3pcG7i3vtmPv2TPvvOLAIkNkoYA8GKqFhhhRXcG2+84dZbb73OzjyjsmuttVa3ETXCVxuFy4O4CG1sQ+iQNiBiVl11Ve93zz33eHF73HHH+dG6X/ziF27+/Pk+HqPNMQYPHuxHiK+99lq/JR8RslrMQVnbqReEHKOoOATn4Ycf3inuyIvRTka3ddqUpRKUc/z48X5UlrIyql5tmi1pyuguApQ6QUgeeuihfpST/BG32KzbESrZSdz3v//9bp111vFtwzRxGQGOjerDXnvt5X8fIO0TQj60zUUXXeTTnTRpki8z08sXL14cbWvDMAzDMAyjfhjk4N1YG42Nw1Tr/v7+7IBYAApRhshAVIwbN86LDoQJIodppzvssEOnaAGmIzOKJ+SJnRiMeq299tp+X4SMwNRYxBRCceedd/Y2ILIQ2AhIBBFCKAZpUo73ve99fos4ZnTx+uuvz0I0D0Qzo8xM0f7rX//q/RClCDMEZDi1Vjj44IM7baWsiPlqU5qpDwQ6I6BMMyYeo7qPPfaYP49QpT0Qs88995yfwo3wRVRWshNoU4Qw7LPPPp3iXUQ7aLFNGzFKLcJYC2QBexhhRrCLsN5pp5386CwPGWJtbRiGYRiGYdTHO++87b597GED+t3YItx8yWn+XeL+Sk1iNuzUVzuuRi3pMULJKCZTN8UJYXjEDiNxvMOKMJKwiJ8jjjjCi9tNNtnE+yNmGN1DgAihYKxkHwKTPEjnvvvu60xHBFg4iko5Nt10Ux/uG9/4hhdWCESBdFi06He/+50Xx/ocQglxpBd/ioF91IGOq0FkCwh8yiBQJwix9773vf6BwJNPPun9qU+EI+JdhGYlSBdhiKALkfqjjhDGTHdGvFM+3Ne+9jW39dZb+zAf/ehHfR1tvPHGXtgjlEeOHOnFayU7gfojHfLT7cCxiOz//u//7iZov/SlL2V73ZF24eED06qpB9qI9sAWPZ1aYLSWti6L/n1BtWPDMAzDMIz+DK+h/fCoj/qVio3K/OVvt7hbbrwxO+p/1PTOLO8+aqodV6NMevKeJeJz3rx57qmnnvICAifviEp4prUibninkRE5BMvEiRP9aNqiRYv89NBddtnFh0WckDbiZ4899ugmRhi9RTjPmjXLh+E9WKa+yruh2j5E0tChQ90f//hHP/qHMOQdWkYZGXHkvVdAWCKSEThf/OIXfTzOIfoQc0xJpc7/8pe/uL333tuf471YbMB+yZtRwLvvvts79gFR9+tf/9qPDj7yyCPul7/8pdtmm238olUhvAdKvUh5WSWY8su7obzzSv5iHzZTHwj+j3zkI150PvDAA/6dUOpGHJAm9YpAveSSS9whhxzSOe0aCEc94nivFnvJm/DUG8ciMvW7qkwpufnmm339cJ6R9LFjx7p999031078yOODH/yge+211/yCT5ynfnhfmbQuvfRS32Y83BDwp335HDNilZFg6pr9D33oQ15IL1y40Ato8uKBxYQJE9xWW22VpdDV1tSRtHUZKv09QHhcjfDv2TAMwzAMo6/AiOzZxx3oRZpRjOcef8h9+NOfS7RPuT5jX6Aj6aQvz/ZzkXcONYwGIZpkq/00lcIV9dPEbBHCuAgPRu4QVIyWsp8XFxiFREQRDsL8qx3ngZiRNAXEMUIIYa7FDf6ITrGT8v7jH/9w66+/vhfmQpg3tiPCxJ8yy4gpAjIsU15ZENfkE54H/KhTxJAWfDEkPsKUEVEWxNJ1IOexW9pJyiztJSuwMfpJPWmbqBfegwaEZFg+6lzbSZoIX50HDxiA8OHvQuclkCb5IgSZLq7bjfBXXXWVn1otSBryHjRCWeLIuXAbO1fNT1MkXKW/IcMwDMMwjHaFAQ2mFtuIbHnO+fOtbtLkdLZif6L0NGM6xiCdY+k4h/vVwsm2aHrAPp1w7QdhGhyzLwIHAYEY0h14iaO3CB/i6PT0eZ0+xOyLbXWasmW67J577tlDEOEvdnLMPlNtRchK/DBviSM2ki5Tl3FhmfQWOCfHrLYMYfoShrREIMp5HQ50euSP/dIWElbSJy3dNvhJe1EXOD3iDIQhvJyPlS+0kzTDPDiP0/6C2CewT5rYRRziy3m2hI8JWRA7dRw5p7exc9X8ZL9I3N7iqKOOyvaqUy1smbQq0ah0epMiZai1nGXiEbaWfCrFi/mXySMMWy1uGTuEMvZUokw6tZajGeTlVdaGRpbfMIz+DeNvP/7uN0zI1sjVl5yX7fUvSotZ3UkWdGdZd6aFWOdbCP0YMWPkiBE7GbUL40va2l/Q5wUJJ1uQMOEWwv0wz1hY8dfnWc0WtB+je5QRdFyQY9DpCTod0OfDuCGcp17JHyfE0gTtH4YJ89ThIBZWnwvDyTHo80BdhenpY8jzk22l+LFw4qfD6XNh+0k7QxhXpw+hP+hz2h/y/ATZ136V0mtn6KheeOGF2VExiCOuUfTFDrOuB3Ga2HlcDPwrtUOYBmFj4cNwIRIv73ytkFYl+xtBK/IIqSVPqVtcq2lUnmEZ9L5hGAOLf/ztOlvsqQ7uvflv/fK7szVNM6aDLB3lWraV0kDA8o1TvSIwI14IMN5nrYZMOc1LH5j2yQJBfC4lLwz75513XrfFjfbff3//DmsMVi1mZVwBwXPKKaf492R5p5KpqdQhabJ4ESN1lIn3Nhm9DG2QLfVx5plnupNOOqnbSGMsLJ+Z0fbS8eEcyHmmUfMO8ec+9zk/4ok/yFRYDTYS/wc/+IGfksunamiLvPxlISpGYoHfDSsJY7uMSsbihVspM3V32WWX+Xz5rI4Ok2cvi0iFf6j8Jqh/4mETC3+FsEiUvOurwV/qibzh61//un9nmXJKO+v6FBtB75M3i5AxZZwRXjkXbqGIX9Gtjgvh33OziHU4K3XGCZ93vlpaeXFDf50O/nJcS1q9TRF7YmGqxWtEOSUNnVaZdGNhi/jl5VEtb32e/ZBq+dZCkXw0lfKsllZe3HrKoePG8ocieZaxoR57DcPo29C3+9dPfsA9ft/dmY9RC4f+x1nu+OOOz476BzVNM87rOA958HE3b6ePuoUr7uLeGb5tty3+nI+lAXIMCFk+lcNCR3T88ef9R4QkIjTmeMeS84SD0DbJR/KAWBg5zz6LMCHExCGKZJ/3XVlMSo4JCxIfe1ZZZRUvVBFnLBgkNiDWEX6svYW/jD7m2aKJhZFtaK+g0+LTRAgvbNL+1B2LaEl9AudYPAp/hCUPE1h9WecrIJAQyaHgRgTLatA6Xt5WQ93xAAF7GP3UYcReYMsx5xGkYj/Ib0LywCH4eYcXx/vJHCPuOOZBA+/Wynn8tX3UB9+cpax0rBCywOJRrHyMH1vEtsRhC2z5DJSIbSlLiI4nYUK/vG2MSueaiXQ62YrLo1onVcevllYldFzJE8d+f4byidPHIfjVWrdCXhphPYsN4mLk+ccgbL22A2mIk2NNI/ORrbg8quWp41dLqxlIntqGRkHZxcWODcMYGFxx3ukmZBvAa7f8LtvrPzR0ZHbORvu4Zf/MH74etPZ4N/ShP0fjyhaRBQhZGRkUf0bruEmKH4TnEXFagDASGoJYQZDEPp+CIGRklzKTnobRVxZTYjQVAYRY5dupIN8ZJV9GB1mRGMHLeRktFWHG8XbbbecmT57sPxUjtrIlX/YFhO9vf/tbd9BBB3WOVmsQjxI3vLljr+Qdg7qS+AgwxLk8DEDkscAS8SVvyoWI06PQxEVoSl195Stf6VYeRB2CMjZyWbYzIh0kbS/iHDGLXZxn9BkQpUDe+jchvxP5/i+fJUJwEzdmj47LAwjyIV9GVkHaRz88AN0ugv5thyPNtW4htp93HtpxZFbC5p0Hwsj5smmH50K/MO0yafUWRWyJhalWPqinjDr9MC85jtkQxoNYXI2EE8LzQiyuJu98pTwrpVeE0HaoZD8ULUPZtGspS1488a+Urj5XNv+y4Q3D6Ps8/OAD7nN79Pwih1GeTbfb0X3v0ivduuutn/n0fWr6zmyIdJ61kB1zYc8v/nA+7GjrY7aamL+OmxdPp4mo0Y5ptm+++aYXsxCeJw6O1WoRKNohdBkp5jwwUkscBJ8e/UPUMjX24x//uB/dO/30070gFPGMqGWKM0KWkT5EosRlCixiSxxCCdhqf3ECcWP26mNEmC4X+9UgjOSNkEOEU2YgTxGyCMrPfvaz/hixJHXEAwmEIyOXd911l/eTsmrbtKOuIPQH4knaIZzLQ/IUZORVvkEr58hb5wfEZUo45ecBBZ/gYeYATqYmy7E4bWfMLrFHwsg2RIfT4YUwnzCc9ms10uFkKw7ojGqkc4rT58JwGp0mrgyV0h3IFG2HRtRfkTYr2q5ic2h3MyhaR0UgDdmKgzCtWvLUaeL6OpRVnBwbhjFw+OVZ38v2Bgarr5YOlDUDRrcfe+SR7Kh/0JBpxrGO8qDDDnRjr/2pGzR2VOaTosPquGylAy7ofEJ0OiH6HCNgOEQVW84hSHCM0PK5FM7JeXnflnc8ESVaOOLP6CIjsog8SVeQfBmVY0Twoosu8vGYioogRLwCo7OMWP71r3/105FB4jLiedZZZ/kOCFuEL8ixnBN/iUcdhfZSFg2jmHwHlVE5bOR7uMSP1S/hEMMIcraAwHvPe97jRbzkSxkRsoyUkh/C/Hvf+17nIlOEY4oy9YWgZXRS8hQ72Op9GYHWfmwlnuQdEiuHIHFxiGsRnYw+cyxxEadyTsMDCsrPAwlG2+Xhh3w3V47FCXk2h/5stZ9s6/WTtPEzuoRBf6NI516LgVppVf1VyyOvLMQrWsZ668JoHrpt2KddtTMMY+DAqCwLF/UFGiFCj/78ge6Eoz+VHTWHh29LX//rL9Q0Mht2nCHWWe7Ya5Ib9YOvZEdd5MWVzneI9mfaMFNJ2ep93j3VhHmwz8jg448/7sWYiBKmA3NOwuotI3cySicjdeTFu6MIOMkfJH+JCzIyKiONnJORQAQtbtNNN/WLCUGYP1umsSIE5TiGhA9HYvHX4lYEvE6/EjJKLAsmSTqyEBfxmV4tQpZjRi+xF/FHHsCDAexhtBphKvlTf3RUiI+TfRb9AplyLeHzQKSLuKd+tZjUkIZeyVlz+eXpMu+I0zxBiu1F0Tbn2S7pyrYZfmzFrx2Rjmo1wnAc5xGe0/Eq5RVLs1Ja7Qa2aqfhGNvF/rzzjYB0xAadZqU8quWvz8u+PtbgH/qFVMsPwjBF4jSaonnGbM0jPNfIMuXZWybPvDQ0jbTZMIz25vorfu5eee317Kh9QYTWy39+83j3heM+7zbbdIOmjs6+/NKL/jNH/YXS78yGHWbpJLPPYk/Cigvvd8tvnOHmHvQlt2z2vMw39QcdT6dFXhC+V4g/QkpES4i8N4loYhQPdB7EZ1TzkEMOcc8//7wXkgix//mf/3Gf+MQn/IirhJV4iC39zinvfVZa0lpGaYmPKAvf6SR/0kQoUTZsQqzybdewHoB9yoP4DlcRZlT3xhtv9KOg4hfayw0ff2whHaAOsUOQuGKvvDOLjdQR280337wznthPWbU9bBGKLGqFqH7f+97nF7Zi5FlW7gUdnvKz/9xzz3nBLDYyFZx0qO+8uHR4CE/Y2CrX2MzvQMLJyC55MnpMuzB6Lm00fvx4P3Isx6DftwXy5eEFDwTkXWl551bewRUQxQcccEA3m/PemdVoPx0XZD+2hbxzegvUQRlhXi+VOrKxjquErxQulmYsXh6x9GLpF0mrtwhtjqHDhGUKz4VpheEF8Q8Jw2kqpQ95cavZIP556Wu/IvlBpTxjflApvWpouyC0uUieYbhYmrF4jSIv7aJ5antjYWPlMQyj//POO2+7Yz/63rZf+Akhu846a7p//+65mU85EK6Mxu73kfenHgvnu0t++mv34/+9Mj1uMLw3+6PfXOP7vv2BmheA0khnmVWLBd6ZnXNUz/dmh79zR7aXInEF8gLp8Av45wkxkPNafAiMyDICywjoZz7zGS8EEWq8t8o5ETF8akXSI23S1LYx4og4iwlaxJPOt5KYFbsRnryDeuihh/opvxrCILqwTcqky8tiROwzLVn8EJPaXrEnFLO8w0t+Oj3qRBB7RaDJ53x4kIBwRFyLmNWIwP7ud7/r05e6lcWfBJ0vxNqWegoFIch+WCYtJnlYIZ/zkXC6/kibUXfiSRuJYKeNmWINtE8YN6xj2ogFwZiOrSG8TPOWuPq3retPzss2z0+o1Y9jwA79W202YUcUdGe02vmQSuFrSatIxzgWrmhcjbavbNxmU6Q8of36OCSWVl4eRfIWyoYVKuVbJk0oG74S2kZBp13tvKZS2DLpNJpa6kvHqRQ/75z4VztfllrjhRRJp5a8GmVfM6i1PEK7lstoHtdfd6079eAPZEftCUKW0dRvnfo/7i9/uyXzLQ5C9pwzvu422GoLL2I9w0e6Zx56xH3i0PSLGY2GPL9/5fVuy623yXz6NjW9MwvSMdYdZlYrFmJClvMSD3Rc7R8SOydxK8WDq666ygsqhCyjfHTkEWuMqLHPdFhEGmINEfbWW2/5eKQdLsbECBzvVCLoZJowDgGHQAlBGCGS2ILYSjoINUYfEdQiLAX2sQ0BjkgLhSzIvvYL7Q0RAUP+Oj0EGgti4eQpDVOSsRHkvV7KzYgkYYgb2sx56lmEOfWNWKQcMr1X56vjC+JH3vfdd5/fZ4SXdtFxQ6hHcbFVqnVcxK60M0KUNuSYBwv8LhC6bKl72k7iIowZCdd1zO+G+tR+OMLRhnk2az/2w3AxP9B+7Mu2Urh2gE6IuBjVzofkhdd+sfN50GEKXTMQm3CNyEfbm+caiba/yHEelexqpN1F7eG85Cn5a6fhWIePoeNql0c1O6ud1+SF1X6x8xCzGRcjFk47gf1YXmUgvk6zr9AXbW435LcqvwGr04HFw4+nn/RsNoxU1sL+++7uvnDEp7zwvOuedPZdGci3h5CFZH+Djdf36TeL2Unfur9Q82rGYWeb/eFX/MgN2Tr+viL+nNfhdWdb0guJdcq1X3hOQzjECmKVEVkRGqEAARYpgtGjR/ut2IIYkxFAgZFJEU6MjIbiSeKSDwsJsQWxlfiMODJyxwgrI5hyjriIIBZWAqZC6/JK2kx1ZcRUwB8Bhr2yYJPmH//4h8+HxauY2sw7oiIwWd0ZR13JqDNlYmqzpIXQQ+xyLKOs2iZGKEkDISh+TKvlu6rwi1/8ols5gH0pD1BuvmN76623+s8WkR5+tBXCX8cNIZw46iFE4iJaKcfVV1/tjxlRpR3vvvtu/z41x4h+VmZG9PKNXLGTkWPc17/+dV/PCH7ELnXKPuKX35GEk6nNeUjZdb3E/IDj0E/sqhRX+/Um0gnJ64hUOx+SF177xc5rOCedbL3VHadmIvnUi7Y5dI1E6lM77R/uh+AvNrENw0ncRtku6Ymrhs5T26n9xT5gG0tXwuhw4vLswF9cjGrnNXlhtV/e+TJ2x8LqfclD/OulbDraHo3YJfvtgtilXcw/5qdd7HwZKoWv9VyjoC3zfgdlbcMvzxntwZIlS9zL907PjpoHo5SbrJ72/cuA0PzOt0/0o6iPPf5M6fd6if/LC77RU8gKSbq7Tm7O54iwde7s2dlR32dIti2N7jADo2djJmznlk37tRuc+YEOt8z/2zMuFPVjdKwIEhdxISOFXATx09OMdR6IkXD6bQxGdhFNghZPOq4II8KKaAYdH6Ergo+4iDne1QTKiuCV9CQO+SH0ZMQXCMP0WHnnFWSaL3CeUehNNtnEjy4jEBGMwHTaHXfc0Q0fPtyPiDLCSjp33nmnu+yyy7ywZQo203MRafod4wcffNCPTCP8ANEZg/xYwVlPHSc9ysI5oI4Qhoh9yk170Gbkr8saQ9cvyKJaIdQheVAP1D0inFF16p58KYeUhWOB3zcPGDiHGEbcf+1rX+scped3xgg0YRC22CzfHkZAU5+8G7zeeutlKfYUo+D/jsaM6eYH4TGEcaulx7neQndAYp2FaudDKoUvm1Y96PTDfPUxxPx6g0p1kncOu/Nsx1+XLZaG+OlzYbxY+rG0IM9fp1E0vdAmED/Z4s++bAXtD3o/Rhhe0Mc6faHaeU2lsHnnYjZpOFctTEiRsNXKEjsfS1eH0+djNsuxPhfmE8tDUya/osTi5aVXKY96bBCKpqHroSg6js4jlmfZspQNXyas0XrmzZvrnn68+Z+Q4V3VS/94W3ZUDC1k4bbp9/ptUfzU5CM+lcaPCVlI/Pd7/57etnZ/Z7i3qUnM0immkywiEWId8Fi4an7sT58+3X/PNUwPwlFSQRYREiSu5EO6sfS0n+Sv7UPwyMgqIL4Qf9oPEE+xsiHYCI/AAcQi4k/iy4geYAsilXc4GRlECOv0uPAipIB4TOMFXTZGbIE0iS/vfAqM5rLoFYJOViAmLE5GQIF3ThFm8k4vINh+/vOf+9FKxCxxSQcovyycxDRkRBwgQrGfekD0CcTFFuqDUU5EnoQVEINnn322rz892kxcgbIhsHUdAPnJgw8dHigTI+M8RCBtsUs/CBBkqjV2YS+LXyFypXwC5xn9Z2QagY9AljAIXiF88BH+Xvg7Cv3CskGeX5H0eoNqnZ5q50MqhS+SVl4Y8c/r5ITxdDjOyTFbfdxOxGzS5cqzuVLZq5EXtlJenIudz6vX0L6YvWG8vLTwC8/JfnhOtnlphYTxgeNKVDuvqRQ2di60JY+Y3WWIxa2UVqW8wnLocDoe22o2x86Hfo3Mry9QtBz6fFhHQivrrmga9eZjtIbZ77zjZr+UDi40C0QpKwc/fl/xhZu6CdlMiD7xyly/rUbnQk+JSK0oZIUkzD47b9QUMftm9rpdf6CjkQtAaRrtF6PWcIyUcSwL9AhhOEY2ESS67EX9qDPEGeKSNBFChKlm8+LFi73wiIXTiw+J8NPhOM+xHs0VdDjKz3Tq8AEEeSNoJY2YLeyTT7U8BPEjTxF3sXAxJJzkp/2kfovUlbRLLFy9fpJPaJ9GRmYFfgtl609Tqx/HEP49N5uyHYd6Ohph3Epp6XOx/bzzEB5DNT/ZZxsSxitKLE9NtfOg7dLbIhC2EjqdWNhK5/NsyLOvjN1CLE6enTF/Qc7H0orZpP3zwuRRNrwQxpPjWHp5eWh/9isRy6sMReLEwhTx41jIy6PWtEH8wq0mz68SYXghjJcXrghlbRYqnYOi6Wk/2WcbkhevWpqQl24Yz+hd+L7sVw/cp2mf5ZGFl5giXHQV4h5CNtnyvuwJJ3+vqp28H/tfp3wmf1pxBT780WMaXg9fOf+X7qBPNvd7tq2i5gWghLxONKNBmjJ+sfRC8uKGxNJDSIj4EGLpMfoYdvqL+nGM0CIf9kXIVrNZxFksnKQlaYfhpFzV2ghbiB+Gw4+0pW4kDx2O/bw8YjaLXyUhi1+Ijiv2aD9dB7H0iCN1JX6V7BPy0suLS7li9gn4EUZswRG+qC0xv7J135+g85HnhJhfbyO2sKXDFLp6bJWyxlwjiaUdK4t2IUXPxc6XJWZveJyH5B/aoo/Dc72NLlvohJhfreTVhd4H8tLHIdomcUAc2W8WlezqDaTuxIV+MaijamFqgbSaXf+VkLzD8onLs63SOU0s3SLxjNbSLCELB3xoTy8sX3ghXT+mGp1CFkqKUaYVV3w/tgrYauRT8wJQkNexxg+hIZT105TNQ1NveiH1+pWxudHhNPiF5PkVTS/Pllrta7f0isZt5/TaBToMoSuK7njEjiHmVwnyJ2xROyR8WSrZVCb/EEk35qoRKwvHMVt0umGcopCuOE0sv3qJ2Rtu8xB7Qlv1cXiuUUi62hUhVlZ9DDG/ZiG2V8tL21PGtiJpx2hlPMLXml87IPbXS611QJy8eJVsq2Z3XrrV4hn9B0ZJ/TurCc++0PNzmyGI0U4hWwIE8BU/P91/uqfQtOIc3rP3FD+SbMSpWczmdax7Y8TJ0rP0wNIr7tfbSGci1qGoRrXOBufFFUFskI5MLTblodNuNyqVVepCI3UqTgj9xcUgXXF5VIqPf6W4GkmnUnqxcmobdV6hX3gcQrp556pRLe088sopSF1UCleP3Zpa7G8WrbZD5xfLO6+OdfvgylJLnGpgZzPSzUPqJVY/ZWi13UbfAVHIdF8vLhOqfVLnP795fCpGYyTilE/ojF2z+1dNEMvEQwB3jsbWKGSBNGx0Np+axGxexxq/3hhxsvQsPUuvuF9/Iuz0hR2hejtERcGGVuXVCMReqT+pQ30s5zX4xcop/nnnBZ1+iPhXS6MMtaQltsVsBLExPB/ziyHxmw35aHskz9i2FXYXySOkqG1CERuLlKFoWeutE42kpZ34V4JwhCljc7U0W0FRe5tBO5Tf6D1kenE1cYnoZVR1v4+8v3LYRBQjjhm9xRGHKcU+HtQhYjWNHp1dJXv9rz9Qk5gNO9ZgfuYH5tf+fu2AdKjq7VToTh/oDhLbMunruKD3BR2mXts1zUo3hs6Lrbi840baE6avyfMXtN31QlphuRpRTuyTtGO25vmHSBq4WiEfnZfOm61OW451GE1Z/5Ay4cTFEH+dXl7YWtFpC43Kj7ix9CtBWImXB2GKpCl5S5pFKRteI3nKfqPQ6eaRZ3eef5E0jdYxesyYhk+tZdpvOMoajqoC4VgcqtA7rsl5RmdJF8e++JeG0WLtBPJo8Ojs6LFjs72+T13vzBqGYZSFzkLoiiKdjVhHBMK0iqZdSydG7CgbV+Jop+NLus2ilnK2mrD8YR3ViqRLWtXSi53XdrCNtVOYNmHExdIMkfjaFUHSj9kEYTqxY+1X1u4Y1eLrPEBs0OHZl/Mx5DxOxytL0TRqyU+Hz4uj09Xh5Zycr4SO02gaka6UoaydEke7ovHzwmlbyqZptI6Y0KwVhPGuk7f3qw/jhM99ZFd/DoeI7ZwejCgtI0gJW4uAhUy4Ytd1f/yrd502KlHbqNFZ0hg7Zkx21Pcp/Wmedh3pMQyjMkw5hnb9NA/hhLzwYVo6Th7V0qpmn+RRKUwzqGYX1FP+kKL1IEjYPBvCtHT6EkeHiaUfC6fRcWL5afLSgEr2iB/HsTTy/ItSNL7YA0Xs0OHzaLTd4id515N+SDPS7C+UqRurR6Ov8M47b7sfHvVR95e/3ZL51EcoAhHKCFm++frMk896Py9gEY+1itIaue6vN7lL/3hb53d1WcXZC87ERr4zK4tVYRtCt+inhPLgnd4f/eYaN378+Mynb1O3mJVvkWrMz/zA/NrLr7fErGEYhmEYRhmQJ+d9+2vu5+eekfk0B95z7Zx63GIRC5f89Nfux/97ZXYUp9tngRI+c8x/u8fvuzs7Ks9+Bx7svnvhZa6joyPz6dvUNc24FR1w8zM/ML/6/QzDMAzDMPoCXmiNXy87qh9GOrUTEJJ+Sm8vCFnQQjbPRkan/egxo8aJ86sx18Ea20/uN0IWahKz0jHWHWbzMz8wv/byA/xDP8Mw+g8ydbQeyqTRiPz6Ko2sp0bV40BuD6N/s8vOO3cTdWUhrrwHy4JO2uHHOVxvIjYwQlzVxuy9XKZDE74WqJMtN900O+of1DXNONZJNj/zA/NrDz/ZZzsme9nfphm3L9IptffZjDLwu9G/GS1uiv6WwjTyKBquv9LIegrDcCyUqeNKeRW11zDaEd6bPfaj7615Si1isPMTOXn00ohsN9QiT1FybKxlujHvy57/h7+7FVdcKfPp+5QWs3PmzPFboHOsj8H8zA/Mr738ELT2zmz7Ua2jqTu3IdZBNWK/D/27yPt9af9qaYTkpdnfaWQ9VUsrL27or9PBX45rScsw2pVzv/XVmt6b7RSy7SBWm0EigJkefcLJ3/MLRhWF92X/86JfZEf9g5rErB71ARn5ka35mZ/5tZcfmJhtL6QzWWun0jqjhlBWsIT+RX9LA/031+h6ygtXiz/IOR2ubFqG0W5cf9217tSDP5AdFaNzUaf+KmSFGlY3Pu3ya9w++70vO+oflH5nVjrGupPMPqNB5md+5tdefnrfaE/oUEpn1DDKEgoX7fLQvzm9rRYPqp3vrzS6njhfT7uFSFpFqZSWYbQTu++1l58aWxQvZPmUTX8XspCUkU8LFX1/lnrsb0IW6loASrZ0mGVao/mZH5hfe/ixL8dG+0AnUnc+rWNpNAJ+R9oVQcKF8cLfo/xmcfrcQPndSr1IHchxI+pJp4krw0Cpf2PgMmzYcDfl44dlR5XpFLIDDMpcRNDyXV23eF521H+o69M8IB1mjfmZH5hf+/hxbLQ3Yee3EtJhNgxj4GLXAWOgcMhnP1t1VeOBKmSFaoKWFZEZxXUv3Jy4ac7Nfj470/cpLWblvTtoZGcbzM/8wPwa76f/bo3eJ68DWknQ4i/OOrAGhL+FvN8OhOfK/IbsN1eMovXUqHarlFcszUppGUY7w8q77/vk57Kj7iByWezJvyM7wKEOrvj56d2mZVM/iNzvfPvE1IPp13Nfdu7FO1JRu2xR6t+HKb0AFMjneZrdATc/8wPzq99Pi1lbAMow+gfVRBHnxK+acKkkdMJ8oGi6/Y1G1FMYLpZmLF4esfRi6RdJyzDaEkYRE/H1rW+f7f7yt1u8FyJtpx22dJ8/5CNug622GBjvyJbgmSef9Vu+SVuR0Wsklbl90lkclXn0PWoSsxAK2mZ0wM3P/Myvdj+OYyOyvS1mw46W0Xr6YxvUUqb+/FssWzbCh+j41c63K7oeZL9s3WgaWU+VwpZJRyharli4vLjiXyntovnmUSR+LXnUa5fRJsx/07mXZ3SKVUTaY48/4zbbdIPaRKz+pmu7CeDesg1Bu9YE5wYNyzz6FjWLWcMw+iZ9RcwSrhJlOim92amplndeOWNxdFr1lKkV9ZFXLoH8G2lHLWm1oh5qIa/uythatmxh+DLHZfNqJTE767E3jFv2WFMkbKX4IRKWbUit+eg0Y+eh0jmhmfHzqCWO0WYwBfbFWem0WKFWwYdgG7uucyNXSY+XLEwXQ3rjgd4XtXm2MSKty95MVt0ydX0QE7OGMcBo5d8znYki0OEIw+pOSL2dkkZ2aiStvDRD/2p5x85rvyL7An4xCFfpHMj5MM2ihOnrdGK2Qp5/NfLKEkLaRcMKZe0pUoY8G6rVSZh2kbyEMmEhZmOYd0ienRALD2Ga1Wwsmk4Z8vKsNa8y5zWVwpZJBwgf2pF3HJ6DmF8ehC1CJXs04bky6RcNKxQto9EmZNOL6waRNm7zRPUMcsie1157zQ0fPsy/ixsVzK0kE5E97IJW2sZDgnX2cH1xunFhMWsYRv+hL00zjoVvRBpFkI6Sjitp5aUZ+lfLO3Ze+xXZL0O1eJyHWtKOUSm/IrYUtaNMWKGWOBriQ5iG+At5eYT5VzuGWJiyxOwpa4s+Ds8VgTgQxhN/IS/donlWCldLXmF6ZY81lcKWSQeqha+UNuCnqZRWSLXzUClMvfHzqCWO0UY0SsipEcfrr7vWXXLav7nH77vbH7NQ0r+f+zO35VZbOffMta0foWVEdp2p3q4zTzzUvfLa6967066tt3Fu+TLn/jm9NYJ2rV3SEeI+ho3MGsYAo69MM4YwrByX7aTU0qnRccrED8NWi8v5GLG88/bLUGu8WqiWVxFbitpbS7nqqQviCrWmAWJDzJY8+4rYXSSMhvAhOn6l8/XkVSZeSJF8y9qWh6SjbRd0+tXOayqFrSWdPDvw51inLX6aMH6lY00s7ZCi8fMoEiakljhGG8E0Wz4jU4/AZLRx/X38u6AIxlMP/kB2ojtX3v2UW3elQY0ZBS7Dxu9z199wa9QuFrg6/7qZbt311k/fG372xuxME0Fcrz3Zj2D3JfqWtYZh9DnoUGgX+uXBubyOSKM7KKEdYd7sV7K1HiQftto1g0p12ujyVcqrEZC+dqFfHkXCFKGZ7VQvlA3bypZRyhQrW6VzZWlEGpVoVBvnoeshLEelcyFh2DB8nn9IeF7av0g8CVMkbKw+xU/XdyycUOmcRtITF/rlUSSM0UfgvdF6R0qHruiF7KJFC/2IbB6nn/Ej58as3f193GaDcBwyMtcuRmkvvewX6cGIlVpj2+J3nFu+JDvoO5iYNQyjqUiHSVzoV4ay4WuBTlAsH/wa1UHqix0t6SCKaxV59Y6/dqFfDNKpFsbo2/SVNpa/o5gTYn7tBHZJHev6ZluvzZJemK4+DhF7KoUxBhgjVvabV15+2c1+6Xm/H+P1+25t/WhkYtv8+Qs6pzzHWPDsw27JkkRcYhvC3IhiYtYwjAGN7pBBpU4Q55rVsSRd7WqhUjzOle3gaXuIq12lvIzeQ7dzPe0k7a5dGcqG76uEdVS03PpvKXYMMb9qkD/hi9oh4csSi6f9QhvkuJa8DKNeho8Y6cau2Wbvgi54yw0eMjg7iDNn5Kpu8ODKYQwTs4ZhNBk6MNq1E7V0rsJOWlny8sRPXKuQNskrT2/YVBRte579laglTqPBhry6rXSuVbR7+1ezq1FtXC2vWuupmn2cF1cUsYFtNbvLImnVmm4sTl5aUm5xZakljtEPSQQjjB8/3q263W5+P8ZHjz4lfUe3lQtALX7HDRvS4aZ89oTMoye7TZ3sOjo60sWwmALcbBj97RiSHfQdTMwahtE06FDQUdFO/Hsbsa0WiBcrQ7U068mzXsJ8xRZx4tdKyFfyLJN3aHtR+yU/iV8NCdtoYjaIbdUI42li54qm21egLJXqQMpbKUxRGpVOESQvQfIMt62gVWXOQ/LXTvwrQTipR4lTCQlrtClDhtf/nigrALN4UsIpJ/+rXyU4BDH5sYM+4dw7z2U+LQLhvHCu+7d/+0bUrr2POMV95IAD0oM3n2yN0GZadh9b/AlMzBqG0XJ0pyMPCVOJWjoikm+Rzk4lysbPy7OaLWXyIayUT7uiSPxqEKaaXUXTKkLROtDlz4MwRdKTMkqa9SA2icuzQfKSMCF5/lDpnKRbFrGllri6LPWkE8Yn3bxyCkXCxKglL9BxaiXMS/IHtmXT1vFB7ws6TD22Q5hfNQhfNg5hJV4ehCmSpuQtaRptyJBEyI7ZIDuogzce8SObrAr8o99c4w79j7O8gEUsfuX8X7of/uiHbvDCt517/eEsQgt5eYYbv+pK7vw//L2HXf992mlu2LBE0CPG5zyTRWgyo1bPdvoW9mkewxhgtPrvOewohB0N6VTkoePHwlWLD9XSaAR5dkjeefnG4lVKS/zzwpRBbINqaZUJqykSr5ay6HQhjF8tzTLnK4Wtlk69kL5Qrw2NLIcOXzauUGu8ojQj/XrqSSP+bKFeO3U+1WzUeetwZWyRsBALn2dD0Tx0+hCGz0tfKHO+WlijF0HIJYKv7lFJVg4et4VzI1fJPBSzn08E7wOtnWKsYfR5jUm9bxt1tNYEx+rPfQ0Ts4YxwOiPf899tTMS2s0xxMpS6ZxRnDL12BfqPPwNVSMvfNF0pE6gXeulme3WqHoK09Hh86iUr6RXzT7Jp1KYemh2+tUok39v22oUhBHTRo2aItiYSjtstHOL5qYjnnUKxWeefNZtsPH62VEdhLbxvi/TpFvF+nvFBXUfwMSsYQww7O/ZMAzDMIw+AYsfvTirtcKuCMNHumceesSdcPL33AlHf8rt95H3997obr2sumXq+ij2zqxhGIZhGIZhGO0H015X3z4duWwnEuH6jxtu97ubbdqAd3t7iz4uZMHErGEYRoBMP8sj73yleNXS7E+UKWutdV0LeWnhX+mcYRiG0YsMHZW+z9lGoovpxVf96SZ3wIf2dBtstUXfG5X178ju0ueFLJiYNQzDaDIIInsvqye11IsIz0aKTGzANTpdwzAMo0EwQovw2vh96RYxVu+ne+rgscfTFYbfs/cUv21LwvrhWEQsDwfGrpud6NuYmDUMw6iDUFwNZDEU1kM9dZGXlgjPPKrlKWnFwlVL2zAMw+hlGKVFzK4z1bkNMmHbC9w2/V630w5bpos/teuo7Dp7OLfZh9IHAGw33D+tN0RsH1y1OA8Ts4ZhGHUgAkhEUCiGEE0DRSDpOhCXR7V60fGrpVUGSUunpwUuzjAMw+gDdCQyhtV/e4G77nnYrb/O+F4dHa4II7AIf0SrbPspbSlmFyxY4F566aXsyKiXhx8ut6T5nDlzsr3+A78pVvFtBGXrp1H5lqE/tmFfZqAIJClnUWFY5LyITp1mpXiEr3Q+hLBa4JaNbxiGYfQifE6mxYKS92VhnXXW9Nu2pJ9MIS5CW4pZOv8zZszIjnpy8cUX5woE/M844wz3hz/8oa0E8bRp0yoKjMsvv9yfx37E55133unLQLwQ/P7+979nR5UhzXvuuadHePLBj3xCu+6//3536qmnuu9+97u+rgVsFLAR+8pAWlIenVZIWFfkkyfIi9YF5f3HP/6RHXWH38l5552XHfWEehCw4/rrr/f25/0GQ37/+99ne92hjNV+o5XqqRJ5bWi0Fi2UtEDqr2KJcspWHITlraVedJq4RtHItAzDMIwWMyQRskNXzA6MTvroN2Nroe3ELEL0d7/7nRezCAyORcjQ8UdAvPjii34/JnD4fubJJ5/sNt98cz8a1y5cffXVbsyYMZ0iUMom4o4ycZ5yPfroo+7GG290o0ePdmuu2fOpD2Jq6623zo66g/ghXXF/+tOf3GabbeYmTZrkzyOg8J8+fbq799573VtvveXOPPPMbsJs6tSp7rTTTnPf/OY33Xve857MN7WxEtI+MaScpA2V0rr99tt9XWhGjBiR7XWnUl0I1Pk///lPvx8Tj9dcc42bPHlydtQFZZHfGIKZuPy+5s+f73bYYYce4pgwUk7Nu+++67ekpc9je1hf4YOaanUOsYcKeW1o1E5/FaD9HdpNXKOw34JhGEabwFTjEStnB63Bvyeb8MILbTqLlCnGiPwBQtuJWYTotttu6w499FAvMPbaay+35Zbpy92IUwQY4mDllVd2K620kvfXINSAOAiPdmHVVVf123XWWccL7eOOO86XVcSdgHjdfvvtfdnmzp3rHnvssW4CDDFE/cRELhx88ME+XXEc77zzzp3i8KKLLnIf+MAH3AEHHOCP3/ve97ojjjjC+wN5kQeiirpE6IUjtxATl9I+IaSHkDv88MMzn8qI+BNBzoMNRjfD0dNqdSHwcEDsCsUj5X377bd9HYVIXaywwgpu7bXX9r85yk2dsh03blwWMoUHBjy0kPriwQI2Ux7qEzsQsMLIkSN9mhp+D3kjuRrSJh/skwc/UraibWgUB/FSbQQvDFMkzkCkaL3E6jOP8JzEkzTEiV+1tHS+IdXOG4ZhGC1m1Ootn2rMJ3n4NM91f/xr5tNGMMUYkT9AaLuS0ul+8sknfQec0Um2dNTpoCNO99lnHy8IEat04kXw0HkHPQrGiFUoXnobRKWI8xiUE+GFgHrjjTfceuut103wiBginFC0jMRBhJE/cdZaay3vjxhEbOOHIH322We9qEIMI7wZ3RUIw9TkvFFv2o56l9FCwt59992FhSxQdhBBjkhEgPMAQCN1ocsf1gVllocD66+/fg/hy++LesBOgTiUjzpgBJb41JmIQxzlDKFtt9tuu067EL3YzUguaX30ox/tLBvgHz4UIB9+wzIiXAny4e+FtuPhj4hgxHmlNjSqg1gR0RMTL/o4L0yITrNa2L6MLmeR8paplzDNavF0GAknjmMhDKOJpWEYhmG0EUypbfFU4y8c8Sm/mjGrGnvaZSEo//mdRNwPINpOzDJCiHjAwUknneSnSUpHnZFKOueAsBXBQ8cdEAKIDabPEg6xUkQYtAuUA/HG1GBG/hA3IniYxorwoly/+tWvvB/84he/8OILEVaprIgcRhiB92jJQ6DeEEU8MECEieAm/Jtvvun3gXbQ8TTE3Xjjjb1owwFhsU2LxUag60KPZFIXehSSvHk48MQTT/iRbuoIJw86mMaLYOV3IvCQ5MEHH/T7/N4oEyAY5fcm9Qg6P2YT8L4q4I9t6667bmd9hmAf6DSmTJni26cS2Mg0dPndI6Tl4QR5VWrD3gARUJZYHPGrJb0y6PRj4kXbwflYmDzR0wwxVEt9NKMOSTNMV5dXzkk4OZY6DP1lG4NzEk+OY06j/bRdsq/9NHn+QphPJcqEhbzw4h+e51hcEYqGazZ5doh/JTvrLUOR+LXkUa9dhmGUoMVTjRGN3/n2ie7zh3wkPW6Xz/OM2SBRd/135eIYNYlZ6YAL1Y6rIeERYggH3oFk1Il9GcmUMHTyRVzI1FkBQcCo7ZFHHuk7+cRDCDO9U1OrfUK140pce+21XkhRVnEapo/ed999/p1WRJGcp2y8S8oIJ+WSEWgE2SqrrOIFL2I1JoLEPkYnEUGkRR4ytVam0kp96vLwXqg8PKBeEXKEI474A2WSEUs9OkpY4iEWZfQ8Vn+cE8ErZRN431VPKa9WF/p3gcBGWCPU2fK7YHQWOxGaTLEmjU022cTXNWlT71I3iGCZrq7Tpb6xC2HMO8cCYT/+8Y/7/SuuuMJPk49BOyNGSYOy65FTHmbE3uEFykhdM0WZKeI8/Hn99de97XmCVbdhf6QZHUbEi7hKcF7yZxs6Dcc6fAwdV7tmUykfbYd2eVSru1rPa7/YeRB/fT7mF0J5wnNheSvFbyfETpy2v5XofLXrTXo7f8MwmsyK62U7LSITrxtstYXftgWMyra6HtqAjuUJ2X4udKClQ99M6JAjxlZbbTXfuWclVkbTEEKMUiJG8GNRG0QEYkRGyMaPH985SsU5hB1CgVG5T3/601Xfq2w2CD2EICDann/+eb8PlIuVZ1mwh6msjBRSD4gsposibESoiMgiHAIUsfXZz37Wtw9CTN591TDSJ3WDcEII4sf7phIewanFGm1OvZMv9a1BTDEFWqYO026MhFPHCCfaCrEo5QVsQ/Qxmo4t1AcjiYgywiJWP/GJT3gbEHqMLAJ20M46LRG9leoihDT5XfF74eEG9stvCqgXpkMjrKW+yJvyUE7ypE3kPVnEIfWDkEa80lYh1Av+uu2xAzupe+riv//7v73tzEDQ9S9Q1/yOsRubGUlGgFMnTLvmt/7Tn/7Up0WaRdqwVX/PeZ3HSoKg1jiVzpcltCGWdixP8at0TqgWpkh4TZHzlciLW9amWD5hnJCi54vEjdlTzU8fF9mPUeR8NfLiV0u7XoqmX6kM1eIXyaNMOSvZotHpVUo/PFcm/aJhhaJlNAyjBl6Y5tzcl7ODAQgLP63TfS2egUDNYpZOP6NTstV+mkrhYn5MH6Vzj5igo850WhEXCCJGocQWjl944QW/T1zxR0QgWJjeyTRX6eDr/IRKthT10+SFoyyVBATnEYMyMsh+pfBSdkaiYyKoKJIvaJt5T3nHHXfsFMEg5eABgYhA/BYvXtw5ssjCUnn1E7afFsHiJ3FkSxi2nA/Tk+NKdaHj8Nvi4QgjooxqhpAXolrqg7KCPuYhCehwgs5L9tnedddd3eoxDx1fw98fefPudCiaEdn8vWh/SUe3oU67VWJWU6kjmUfROLWkXZZqHda8Tq34h+e1P+h9CI8h5qeJpQFF44ThY+mFaVUL08jjsnGhrJ8+l7efRxiGYwjjFUlLI+kIYR5l0sqjqO21UNTGespZJI9KYeqNn0ctcQzDqIPZzzv34h3ZwQBk4/c5N3RUdjBwKC1mYx1u7Sf71cIJsbjhPlQ6V41Y3FgatfhVSg9iYfV+3nmIhYFawoVhYueE8BiKhBFiaVeLXyk9TV56Qux8GDZ2rkiYPIqEFf9Y2DBOnn9IkbQg9Gu1mG12J7DRHUbS08TSjuUpfpXsqRRPk5dGkbTZgg4nfpUIw4f55OWt/WP5VLOj6Pla4uah4wnED9PTecfiaCSM2FEkjzwkDUHHCdOolKZOp1K+koaErxS2DJVsA20f6LBh3Epp6XN54YrGz6NImJBa4hiGUQfLFiVidtbAHJ1ddcvUDUBqGpmt1skOiXW6NdpPj7YC/nkdb4kXSz+WTx6x+JoyaUGl8EXS18d5+5UoGk5DvTOqqePS7rxrqkc7Y2lXszH0i4XXo6tQZDRd78fCheSFCf1j4fLyqRRWKJpeGC5sk1gb5RFLX+htMctxSNjhKxOnNzqMsTzzbIz5C3I+llasTHn+IPnknc+jaP5FbMoLk0eZ8GHYasdQi5/ss80jjA8SPnZOyEs7L46E11Tyq5RuLJ4g8fLO10JoixDLI2ZbGb8YeXHrTVcIwwthvLxwhmE0iYE4Osu7suvsMSBHZaEuMVvrtlIaTPWUdwSB9xRl6iphvvSlL/n3C7FHx8NGVp6dOXOmf6dQpoDKlGOmxeblGW6hiF9si32a/fff3+fNNFEWX6oGi/9gu6QpcEwZee+UmyPHoPOnrHoxIll1mHqJQT0yPRWRdMopp/j3ZhcuXNg5nZV3PWV1YuznfU3eU5X8tI3cwKWsEIYJbZOw4fmJEyf6fLCNKcFhncm70djzP//zP/7zNtgds4v6kvdtY/aEC4PxHqwskqWRPOV9Y42sIIzNIR/72Md8W2Lr9773Pfe5z33Ovfrqq9nZFNobm3DStsAx04SZlv2tb33L28z74uT3mc98pltZ9JYpzfKeNXnjH9LbYrYIZeLUkn4lYp1R7SfHYZ7iF57Tx7H9MDzE/KCsfwjhYhTJv0jeRe0Qwrh5ECZ2XucVy7uIX166OlwsHU2186DzCcPmxY/5F/WLUU/cMpAmxNItakMRPznW/jE/yPOHmF9ILWGKxDEMo8EsnufcCzc3b3VhhGPRtMuErYcBPCoLpVczjnWgZTvk4afdvJ0+6hauuIt7Z/i23bb4D3nw8WgaIMeAkGXhGsQG3wb961//6m8KIhTp9LPP4jh0+DmHWPjLX/7iV7OVdNiSBv4Q2it5a1hMCNESQnjeDUUExdLR6R100EFejOEQK8C7ltjBYkcxx3uynCecThN02powf0Y1JV8cYgrHvqyqq8/LKCh5U28IQsr3u9/9rjNvHixQJ9/+9re9P8I3zDdEn2MLoW1SL2EaLALFO6CIOKkzQGCyABJgA4sesRgTAvGyyy6LtgsOIa/9ZMvvQotW9vHTeQJtg4AlDkKUBZ/4diwO4YuIRThyTNo4Oc+oNsd6lWG+nUxe0u7sI7g15IUoxXbi8lvnN87INQ9r5JgtDxx02bCRBcR0WSXN3qCWzlwtcSpBemUgb+3ET2/zkLzY6nz1cXiuXkirml0g4UIn55qBlFW7PEKbwmOI+dWLTq+WdClT0Xg6Lw1+Yd2USbdWmpGHpJmXbljWWm2IxdN+YT5yXEtehmH0IRid5PM0zQDByAjo+kmfuogjbLNFJoJ5lfQrLwOV0mJWd5zD7fwDj3dLHnwyC9kd/OcfdFI0LsixwIjg+9//fj8ihvBhxI6RRoQQo3qILxFEnPv617/uRS4rvDLqFKYHYd4xP8QCI1vaT7Z8Log8WHQndl5AjGMDo5syyiowSojDTr2Vz7kAabHqLUIdsSJbxCRoP9kifliZGPvEIfARTDwY4FM8wD6OEW+mrCLc+YQMkA7lRzTxAAGIh/2MfjJCSBxGGhndQ0DKFhCb2k+2iE+pO3GIY/Kjc4Eoww8YIUbEhQJPQEyyAjB5IRgZRUbUEp+HG7H2ECqdq4bEIV+pQ1YlBtIkf+oKJ2UcOnSoP09d89vlt8yiZDxYkN9BCGnRlpdeemmPBwCgH5TgaJe8Mol/rWVuBrpzWZRa4tQD+WkXI+woA37aCaFfeBxCunnnQoqGrRSu3vjVIJ64aoR1GsJ5cTH0eQkT86tEmXKSXtHwZdItSy1pl7G9SL0JrShnGds1sTh5aeGvXVlqiWMYRoNA3CHymgFieeQqxVwrpv2O22bAfVc2pKbvzIZIh3nZP7umUI658NvZXhecDzvX+pitRvwQhIw2MVqHQGRqKd8FxR8QMzJtMkxD0HlI3jE/4HMxoP0Iw7RYRAkjgeEIpYQRtJ9OB8Qvdk5gRBpBr528S0w9hOcQdTIKq52cp86wnX2QabHEQ1whphGHp59+uhdMiC7gwQGCm2///vKXv/Til9FEEWziACEc+uOwmwcPoW2hvSBijXMxmHpM21MeEe+kzwMNbI7VqdR1I+C3JiOv2KGRclAGIF9+J4x8U+/YIFPhEfI8sAghztVXX+1/g1o444BRYu3HbyGvfOLfyPL3NehQ1trpLRtPOq95nVixJTwf84sh8ZtBmG472ETa2gbJJ9xq8NMuz08TljNWbuLF/FsNNsTKUIR64raa3rZV8tdO/CtBOMIUtV/CGobRYBB3iLxGs+CtbKcgy5eVj1MGPsUzJn0tcyDTkGnGsY7yoMMOdGOv/akbNLb7UwkdVsdlS3oa8aPjj3BhyiUXfqZqiiAApoXKTUGmH4fk2azzFT9Bwmm7EH4IKQSdnJNwGh1Xn5N9OSf7Go532mknL54ZnWaLuBGRTf7bb7+9PyfnZTRai0jEDv58g5Q42E5YEbSE5zz1J8KQkdHf/va3XrwCI7vUJyO1iDIgz7POOsvfrNmKEGUrfmzFH5i+q21jSq+uV6bsgoxqy8OJEN5rZYSTtBGwMnqJH2I9VqfsSzuE7VEU4vDuLFOgRUhSJnlnFsRfv1fLiDR1D4y40oZ8DxZi79mSD6OtiH/CysMIaTPy036VyiXHcr7V8PdYpEOnqSUO4YkXEksrFq4MxA/TqDdNkDLgYuXP8y9KXh1VolE2SRq4MpC2Tl/nx7Zseo2i0flK3eSVtbfK2SzCsjWqnDqtIhC+bBzCSrw8CFMkTclb0jQMo8GMXTcVe41k8TvpO7lFWZL0/5q1sjIjz2tNcK6jIeOSfZqaPs0DYSeaLe/HCisuTIXPsp9d6eYc1TVKO/ydO6JxJV3yAsQOwgt/prXKeYQQo3brrbeej8d0VIQQYkbObbfddp3TexFhiDUEVixfkLQ55qbCaCSCTcLJOYmDeGIUkGmiYXrE5zwjyDou022xD8EVg+mzjDASl7omDqN6TOulTrAfMUpZsA9hSViZykp46gmBJeA3ffp0Px2WtBF+8j4qAov3UxHNPACQOn3uued8nXKDDRc8Ir1DDz20c0Vd8bv22mt9HEZ1sQc/zmM3ZcZO8paRZZCFluT9VMrEQwpsoi11fM4RlpFQaecYUneCxKfuNNiHQCdNmaoOsQWgEPPA6PRVV10VFaDE4eEKdgIjqhyTL9PfqWtpM6bHH3744X6Um1FeIA9GesXWPPuoKwS8xAPO66ns/N4pB8jvCDgv+9RL3sOCRiKdtZC8jpt06srGEcIwsXQgLw9Bn5d9STvMT87praCPK53LgzBCpbA6XIww3xjVbBGq2VSkXBodXvYlj1rT0cT8Qz+db+gv6POVwsXQYSEMH56HvDxiYatRKW4Z28uEFWJxwjRjecTSCtFp5+VdyaZqeej0IQyfl75Q5ny1sIZh1AjC88lrs4MGUWaxpRemNU/M8k4uU5mN2r8zq7fAfihml984w8096Etu2eyupxgicnU8nRZ5AWIWQQn4cQy6Q0+nnZEwRqgIiygLhaSIWW4UOh9gH9GAMJXVcEkD4aHFbLjlPVWmi2qBLOlxU9KiSs6LsBLBEyICSNtPXAQt8RByTLUWwfODH/ygx8q2koeAcJ4yZUqPFXQF6o+8sFnqVAsxyil1S9osBrXbbrtlsbvKxgJRjJp/5Stf8X6g7UHQcaxtkzqmfRBziEWdH+g6EzGLvbxPSj3xm5C4YdtjhzxA0O0kW50vI6axOtL28eACcU+aoMUryEMG0HWIAOZhAiKW92kZbUWAsv/hD3/Y56vFrPxOyRdxL9O9gd+cPJDQUAagbPyeQzFLesA+UK+tELPtTKXOI+c0lTqZElaHCf3y8qpkQ1+laJmkjiCvnnSYPPLiCnlpVgqr8w3DVYrfTlQqQ3+nt9uoTP595fdkGH2aZnyqZ61d0pHfSjTzE0FF8h9A1PxpHo10mFm1WOCdWT0iKzAyq9GdbSAvEDHL+b///e/u3nvv9SOKiCYEAZ18hBrTOJm2SVgRNNpWEbMICw3pIhSZVsuIp3z+R6Yui0B466233IMPPthNxEmaMhIJUg5tgy6bCDNuWrH6E+Gl4xKH6b+IF/wZ2RRxxigsWwQo57CD1Zb16Cdp4PRIo0ZGvrE5T8xKGRBSjHgzMqtHX6kfFnNCyEl6wk033eRHbEkrtI3RTN7X1WKRukegS1tQxtgoKbZgL6PQ/CYQh7SHbnviazErfmJfmC/psPowyCg58SSc/B6kfUlXxCvTjxHYMuqu44OIdH6ziFr8Ga2l3iifFrOck7LrUXYZMSfvEP1bw14Rs/qhDucFE7OGYRiGYQwIeG/1n9MbP0LK6CwLTYWLLzEa/M5zzr2eDn40nDIjwwOEmt6ZBekca4EwaO3xfgsxIct53anWcbW/hvPvfe97/XuEgrz/iYhFNEjnPSRMU44lX/kED59WET9EFsIG8ENs/OlPf/JiTPwEEWcSVxPzg6LhsA1hg5BlcSbyQtAAYoQ4TMlFfH7zm9/0foRBEIlD/CCIEHoIJnFMd8VP58uIH/XIVkOaCEyEF9NjtZClTvhEDg8XeC9Xp0cYeVcUQttCgU1cBB/TeCV9ykQaOPKgbTiHaKRciFoeblAe/b6sxNfE/ED8EMQIVpxeWVqDwAQEPEh9Dh8+3NcbefC7pE3YgtgEvIfMlGB+t9iLmI+BuKa+dX3RlqD9xCFgK5UNYucNwzAMwxjgIPbmv5mOJOLYx6+/wDulvFva6PdnEavPXp9OJWYfxz7fuG2WkKUM4+KaZyBT81vDdI61QGB/5G/PdEO2TheqCcGf8zp82NnWHX8BP0QNn2OR1WMZlbvssss6FyQSkRNDhC6jhNpmjhF0pMUoldjCaBYCiTxxTPVEmGgRp9F+2oaYn0b8w/QEpp9uuummfiSOqdSIllDQ8D4rI4WMqOp8iEO5NCLUQrEm8RiNJR+2GkQeI6UIL97zZEouNiNksQGResghh3QboRYQdYxEarBNC2aEKg8PmKrMCOfzzz/vR1QRaHwiibaQ91TJlwWiKAOj8sBoMfCwA6FI/mGdaj9tnwZbpc3loUGIiFlWGwbsIF/5ZBKjqwhWHjLwuyGt0Bb8qGPCAr9PKYtAuozgy4g3Ql5Gfak76pTv6zIzgHAyg6ES1c4bhmEYhjHAQLg+c20iym5Mp8Ti2McPQVZU2CKCCb9sUebRZjB6uvr2jf9cz8JsgScRs+zj1wwQsmtPtgWfItRcI6FoYH/J1pu6wdN+7acSi+MdWbb4cx7CuFDJ7xe/+IXvxPN+KLAIEO+aICro5OsFcASJi1BF2CEEec+UUS/e4eQYocZoo47LgkjkhVDjO60IRUYdtX0cM2qqp3FCaAOEfohPHPbLPo78NOSBbSy2hLghP5liioDhGH/Kjj/bSohQC8Wa2IfAJT0RupQXtMhDhDEKyT4PFxCyiCpZ+RgkLIKUd0W1cAWmjzMNF77zne940QfkR1shbhGHvJ9L/Pe85z1e+MmiUJznQQTTehF6THvGRuqPfKu1gXxSKYSykQZOHhqE4SgT4lneWUVwM82dMjLaylR4/HgQwW9Oyikghmk7eYAC/Ib4zWl4aHDqqad6McsDG34rIn55L5nf7RVXXOGnyPN7Zhq81Dt1EaJ/u4ZhGIZhGF6ovjwjLr7wQ5whbJmiS9g85N1Qwr84K/NsQ/jm6xqTmvf92WaCkLWVi3OpeQEoRIGMxkGsw5wXrpIfHX5W4OU7q9LJx09G3ejYI94QCozOciy2IQo5J8ca0kBsACNdsuJxni1M80VIIlL0eYFwsfKKfWKDhKMOEUoiSEP0O5E6rrZP0kDIasI8BIS+vIsZg3S0zYzMMnWX+kHIs3iRiE3A/7vf/a4XWIgpRmS1kAVGWFncSJDyiG0ywshoJKO98u4sYAvfXiVPRDLCmfQRiIyiA6PknEfIykJRtC0PPBi5x0YJK+j6kjpFhDJFGAEv9afRdclvRVYgZhEuysA0aUaO9XutIXw+iSny1Bm/I+pNFu0CsYVp4jKVmjxZHZoRafKS30LY9oyMk97dd9/tV6Km7XjwAqTDytTElTz4DbEPpCXpGoZhGIYxwGAEFeFZ9D1SBOCYDdIprlpQkQ5TbbUgbvfFiSqJ+HaE92PDeje60dAFoDTN8sMWRsLonNOh10JTn9PUk2+M3kqP8jIaqttCh+NdTkSWXoipiJ/UG9N9OdYCE/JsidUzwlIEnk5H216tvPrhBX7YS5qSXpi3hMN/7ty5PQSm1JfOgzTZ55z4acReIF/sCcNVK4dAefAfPXp0p906HOfZD+sdJFy1+pM0hJjNxAMTs4ZhGIYxgEHQMepaFkYIma7LKCfE0iHMOlOzgzalrwhaW7W4EDWNzGpiHWv89IgilPErml4YLkaZ9Ira0lvpNTpcPfbVY0uz7YtRbx5F49aTXj3hisYFE7OGYRiGMYCRdzxrgVFapuvyjdNYOpxfZ48uwduusOrwK/c27zuw9aDr2KhKXWPWlTrWsQ54UT9NmXAhZdMraoumlelpGhGuHvs0jUivkfaFNCKPonHrSU9TNpwmL65hGIZhGIZbkH6VoSYYzWRUk9HNWDqc51y7g9hmBJlpvO3yHi12YM/6+5iQLUHDFoAC/BgN0pTxs/QsPUuvNekZhmEYhjFAWfxOtlMjImjz0lk0N9vpAyAeGQVlenRvQv7YgT3ht2uNitS8AFSsY21+5md+7evHPtg0Y8MwDMMYwDySfrWhaSDM+uJnZORbu62cekxdjdvCRmLroO53Zg3D6BuYmDUMwzAMoyVilk/J9MURRr6ru+Bt5+a94tycZ5qzSBTTiVkdesX12v/d4j6ArfNsGIZhGIZhGEZjYPrx0sXZQR+D0WRGSeXd1fX3SvcR6LW+W0s84vs0k/RIl30Tsg3BxKxhGIZhGIZhDBRaseDRkoXZTh+GkWURtiwWNW6b7ERJGIWVxaZIz96JbSh1i1m+fxlifuYH5tdefoZhGIZhGG7oitlOk2j377ca/Yq6xCwdZv35DzA/8wPzaz8/wzAMwzCMlsB3XPsbtU4LHjY62zGaQU0LQDWjo21+5md+jfcD8bcFoAzDMAzD8Cv2vnhHdtAk1trFubHrZgftBdJnWeIWJZrm9ddfcy+++KKbO3u2e/Ott9wrr7/u3n77HXfgRz/ittw6mFa8bJFzbz7pHn5lqbtnhRUyz8rsNniwW3fNVXsI4SVLlrirrvydz2/1VZPzCausvLJba+213bjVxrtVVlnFdQwa5AYnzqhMXasZN7rjbX7mB+bXOD/ZZztmzBjvZ2LWMAzDMAYw89907tkbs4Mm0UZiFqkze/Y7buHCRe7pp550zz37rBeRzz+XiPoICxYsdLtNnewO+uSnMp/uPPXufPfvDz2WHeXz4XFj3MEbbpQddeedd95255x7nnvt1dfciBHDM98uxowd61ZaaUW35aabeoG71jrruJEjR7phw3qGHeiUFrNz5szxW6BzrI/B/MwPzK+9/BC0NjJrGIZhGIYfYXz2+ua+29rLYnbRooXuyccf9/sPPPCAe/SJJ92c2bP9cTUQs5tutok7/rjjM5+e3PrGW+78p5/LjnqCkP3UBhu6/8/eecDZVZRt/N0km0oqSYAQEggQgvQaitTQBATpKCB+ICCCBRFRULGBoiIWUCkiAipIkyotIEV6bwFCKiGEJKTXTbL7nWfuee/Ozs5p9567e+/u8/c3npk508/ZcJ77TqmrqwtjWvLB9GnytxtvihSzLhC3m22ysYwYOVKGDRsmG4wYGd4hJYlZ2+oD1PKjV8YxjnHVFQcoZgkhhBBizlL95F2RuRPCiAqAI2iwc28bM3v2bHnj1VdkQiBkoyyvSaiYPfX/TpFeMdOJowQthOyxIzeMnSI84a035fobbgxD2bCF7Q477iTdunUL73ROMk/E1g9j+yMZfliDGMc4xlVXnO0nhBBCCDFnqVZyU6K2OPrHAWtQxz/0oFx9zTXy0PhHSxayCtbNYj1tHJ9ee6ARrjYb9eklBw8fkbjWdeaHHxrRXAqwML/48ityx53/lj9f9Wd57tlnZE1jY3i381HyBlA2+GBmHOMYV91xELuAlllCCCGkk4OpxjNfFFkyK4zIEYjZ4XsGHyIl7v6bEUzZveuee8oWsC5f+uJJrTeBcvjnlMlyzyfNS7sgZr+zySjpXx9vLb31lpvlqaefTTXFOA0bjNhAxu29t4z51BaRU5s7KmVvkVXpD3DAOMYBxpUehzAhhBBCiKFLd5GeA8NAzuAc265t890BqyTWnuYtZGE1hfU0jih74CfON5kL1vNiA6o8Qf8xbfnRhx+S5cuWhbGdg8xiVtfdgTw/tgHjGAcYl3+c/XdLCCGEECL9R1RuSjDEcoWBkMVU27QbO2UFR/XETWBdtHqNvLlidRgqMGXpcpm5vPnkFx+YwgxXCTDF+i9/vc6sHe4slGSZxcdy3h/bjGMcYFxl4gghhBBCWoBpwGvHT6MtiUpZfC1UyFYSWE9xpE8USRbYKD6ZM9sI8LymGLvASou1w51F0JYkZtXKY38kl/uxzTjGMS7fOISxTrazWmXPOOOM0JeOqPRZy3FB/nLLqAbauw91Z9wc+qKJS4N7acqoJOX2IY4s+Uodi7h8vvgsdbhpk/JmaYdSTnviKLWtWcmjnHLLQP68+kOqBByfs9a6YSAHYOnts04YqAwQaQ+PfzQMVQYITVhPFy2Mt6DCEuvywaL5oc/PosWLS978KS0Qy/+69V+dYspx5g2gCCG1TWf5e4b4uuqqq8JQPHFps5QTh4rBPMrKC1ugarui+pvXOGQh7qO56arWh9kjvS/eRstMSlcJ7Pb5+oZ7msZ3H/jabZfrwy0rKm3WdPZ9XxuS2qWUkjfqftb4KNKmT5POTYOwkleb8mxvGrQPeZRFqoBVS0VmPJHPubMQxsN3CwP5g1177whEGnbzrTQQnF85/cuRm0CVcjQPdl2+8/bbct38KQ5sDPWVM77SoY/vKXsDKEIIqSYgumyR5oYrSVw9EILVJGRBNbbJBh/K+rGsfjtOwYe1flzbfsUO+/K3B3ZffG1y431p0mKXFVUGxkjvaTp3HJW4cpLwPZtSy1JQhjoNl4pbTiXKSho/t047L3DDcaRN5yMubznvAKlCMN143bH5rJ+FpbeCvDfh7TYRsgo2gUph92sB1tEuWeM/Kmfp0iW5b/4UB6YcP/7o+Mx9qCVSWWY/TNjNixBSW6y//vqhr+OiwlLFGsI+4RYVr6S9r/UBO70dD+LKag/c/ml73Xba6aLSVAr3ozrqIxrpfPei4tuaNO3QNG6fFTd/Hn2zy3DLc+/Z+NLFlQWS7itx90DU/aQ605A2fbnpSokHes9Ol7asqHSK3sdVcfPbxJVFapDl80RmPVe6hXbw5gVXITBlFpsb5b1zcRSwzG46ehM5/bTTpHv31lZU91geJe54HkyRvuyyy8JQ23HkEZ+TsbvsGoY6Fqkssz169KCjo+tArrOQVmy5gjMrttDDVcvTeNuVW1ee2O228bVT4+w+tQX68awfze6HtqIf4eq3nRIVX42gL+rssI+26AvqsNsE59araZJAurZos03a+jSdtjEpX5r7OiZ2mXH5fGOrpBlfm7iyokB6rcfOr/G2y1o2qXJ6DSqcD1vKGlpYdQdtHAYqw9RAPLaVkAWYBoz6li9vLe4x3dndyVjBOtqozaGmTJ5U8fWyPrDGuKNuCJVKzHbv3p2Ojq4DuY5OWsFoCzM7T9r8SpSwayvBVwnctre1iAX2R7VN0ke0/bGt+Tvih7jdJ7svbr/y6CfqSCJNGqBtdttdCdKOkYJ0elUH3PRZywV2mXBZiCs3b6LalrXNpEbBlOP1dxEZtlO2acc4W7aucusysdb0zTffDENthzlvdsaMMNRM1DTiODAZdvq0aWGobdENoTCOHQ1aZunoOqHryKjoqiRZxW6t0xZjWmmq7UM8jThBmnJFDPK3Rd+T6ojqC/Kl7WO5Y1GrVPoZdtZxJTHUBfIAa19HjitMG04jalctDP6gKyeU5s2b16ZrZRVYZ7Fu1odvJ2PFd9bsqlUN8u77k9pk4ycfun62o0HLLB1dJ3QdmTjRZYvQUgVaVD4tO67cUutsK6q1fSp4oj7o3Xvux3klhUA5oJ22s0EY7da2R93PA5SjbbDLjKsjqX77vvrtsA3i3TiXpPqAmyZNnlJIW66vPVG49+x8cXX5yowry8Vto6JlRN0HcfdIB6FL8L0AMYvNoZLIYyfkGN54te2FrDJh4sTQVx4fz5plLKTtyTMvvBiI2vaxDleKVBtAEUJIreEKs6QwQByIigdxYi+uTBCXt73I0jeXtuiPflTrR7MbBu5HtaZR3LxKW3+Iu+30YafR9tphn19x0ysa7+Kms4krH0TlTWqDxkeVb8elqQ/E1emLA3HlAbtu4LYrTbluOl+ZvnxR+MrzlZ9Ult2OuLRu+SBtXtLBaGoUmfpgsmAduXdh3W3OYH3qz3/+83YVgueee64MHTo0DIlMXrZcvv/2e2GoNTie5/gNN5K6urowRmT8Qw/KQxU+HzcNOK7n1P87RXr17h3G1DYUs4SQNsEn9MolbZlx6SrRrrxpjza297igfhdfe3wf3Eraj/tKYH/0g0q0Ia7vNq4Acdtm45YXVUfaupVS2+qi5WStH5TSZhc7f9J9H3F5Si0vTZ/SpgNu2ix5SQdmxtMiS2aFAT8T1ow210WLF5u1oVtuuWXkGa1ZmPDWm3L9DTeGofbB3Q046oxZxXfW7BVXXtGmG1jF0ZF2N6aYJYRUDFsQVUIcpSnTl8YnlJQ0bYzKj7y+e1pmmvb6SJuv1PJ9pCkrKU057XHz2mHfRz/AB7d9z/cBXs5HfRbi8ka13yZNveW0T0kqQ++76eww/CBNOeXi1uu2wcauT9NmaYebNmvYR5o8acpRNC2uLkn1+HDTZWlLHL5/C8r594G0HZAJa9askW6zni+K2amTCtNUX1iynjkzdcGChV6r6Y7bbydHH3tcC+tkKdx6y83tsl5W0SN6zj7r7DAmWczieJ6fbLZJUcxiJ+Grr7mm3acZK3379ZOvnX2W9O8/IIypXVKtmSWEkFLAhwo+WOCA7W8L7I8lu17EqfOFk0jKFxWfBR0rbbft70z4+q0f17jafsWOr1a0jT6XJxAjrrPjXb8N4rQ9uLppNF9e7dby1CXh1mm31b6nbQS4RpXti9e2xOWJu+8jKo8d57vvgvt2v/SqLim/i1u3L2zH2+jfaWf8N6qjM+OD6XLn7bfJFXe9LD+7fYKc/9fn5PKHpsmfnphlBCYsjVECDUK3sUybGUQgNk1qbyDYFy5cEIZEPlg0P/SlA0fyVIuQBWjLQw88EIZqG4pZQkhFUUGXh8BzQVnux5P9QeW7DzSN3nPDaYgqOyo+KyhHnR0uhzzaFYeOoTo7rhzy6Hsl8H3UVwJXSKhLugdscaNO4/Wqfhstwy4T6Xxlu9h51EXFwylanl2uL60bVtz76kdZGmeH0+C2xyXpvo+4PHH3KomOC3DbYIfteJe0f6N5//tAKsvMmTNbida0u/FCADY1Zj/CxgYbP7W3CER/0YZ3JkwIY5LBTsfad1i3X3jppXY5XzaOwnOt/c2gKGYJIR0C/ShyhQ/8Gm9jp7P9WYjKU0pZUfjaXioop5IfjijfdnZcnqgQUXGifkXjbVcJ8FFfqbJtXCEBZxN3v9RxiCpTry522W4+zRMVr/ja6kvvhhX3vvrjrkm47XFJuu8jLk/cPZuo+2ny+rDHQ8vQcuywxpWC+2+07Sr57xIpj2HDhpkpqaUAAbh06ZIwlB1YQvPaSbhcIETtM2LfXJF8DNHS0Cg9Z84cI+yrkWefeSb01S4Us4SQipD0cZLnx4v9geSi99SvwK9h25+VqHyllpeEttV2nQ18eKuzw0rcvY4ABIXdvziBof1XB2xREuUHGradovW68eXga2sWtB12m9QfFU4irk1x96Jw87j5ouJd3PvoT5p8adBytCw7rHFp0X+j9N9g37/RAPGd8d+yWqBf//6hrzRmzpgR+rKDvNWyYRLAdGdMe07LJ6tWmSumGM+ZPafdzpeNA9ZZbLBVy1DMEkIqgn6c6AeK+jUc9fFip/Pdt8F9lBP1gaT5fWXZ+eLKiELLdPNFxeeFttV2WUB6dyxctP1J6UjhQz+tMLKxRZXr8sRXtitOXGcTFQ/se777WfG11Q3HoW1w22OH3Xttid0X1ym+uLbGbYMd1ri0lPJvFKku+vXrLwMGlC5osbNxKeA4njffrB6RBSEKQQphmoXVq1e3sOhWIxhnjHetQjFLCKkY9oeM+n0fNioAVUTZLkpQado4tAz122h9rj8tdtkAfm2TG58Wtw1aHmmJ+2Fdykd2FHmVk4SKKp+LA+1z0yAc1W67XDdfGnRs3fKj6isHX1vdaxzaJre9dti9lwXNa7ss+Ppmh4EvLgm0A+mzticKtw12WOPyhv/WVS/YiXidwYPDUHZKFXIzZ3zQrjsYR4H+NDSkX/v60cwPTT+q0SqrwOL83oS3w1DtQTFLCGl3VACm/Zgp9cNH87j1ueG0oB22i4rLi7zL84E67HHJWqf2u5Jt9X1UV+oju5pQ0eID8T4xgzjbKW68Ohcd67jxjcqr4F5cfkXLiSsvqp92O+263Dg3nJVy80f1S0nqvw9tC67IV0rb7DrV7wvbrlzsfyuy/ttL2pZBAweGvuxgR+OswEpYjWs5IUghTD+eFX/erjJz+Qp57513qm7jJxesbYZ1FlbkWoRilhDSYXEFVVTYjc+CimCfy0IeH3TIn0efSkX7YPe/Uu3Ax7T7EV8udpnALjeP8stB24arOo1XFzUOiLf7pWh81H1gl++i8XH5s1JqWdo+XzuBtjPqfnuAttjt0X6717YAdbnOJul+Gux/n4D7bwWpXtYqcQMoYHY0zng8z5LFi6riOB4fEKYQ2titOAkc3/PMCy9WtVVWgUiHFbkWoZglhFQc9yMGqPCJI02aUrHL9rUvLcgX5Vyi6kGc209fXF5EleurM6rNaXHzZykrKq0KExuEffEums4lTd4oSs2XFrttuKqLCvv6Vypu+TZR8TbljKsNynH7lWc/06LtyKNud/xQpoZxzVqHnR/Y/qykbQv+Rsv594HUBtjRuBywm28WXnzuuXY/jicKtc6modvzz1dtP3zAilyLUMwSQtoEFTXq4gRVUhq3LJ+LA/fdsrXMrCBflPOBeLudvrZE4curTtE0actU4vJomUm47dPy7HKzlKXOpZyPdKAf57aLKlPTZq2z3DbatGfdacEYuZQybi5aLspJU5Yvjd0OXH1tTYO2wXZZ0HZE1e+Wl6V8u4/lgHJ8ZWm7fW2P+jslHYfBg4eUdTzPJ3PS7wC8fNkyY82sdnZ77snQF021WpejwLjjOKRao64pq+2fEEJqDFtYucTdSyKtKKtmtA9p2pklbRLljLtN3Ed83L32xCcIXNK0O03/3Lo0fVQb7PLs8jW9e98mLq2NnS9NeT6i6nDjEfaVo/FxdUbldbHLiEvvlufW7SNNeUnt1HpKSeMr207r+zcw7u86r7970vb87OKLS7YyHjBuXxl3wIFhKJ7xDz0oD41/NAxVNx8c84XQ1xqI3Wo6VigtWZ5VtZBJzM4Iz4paFZ6bRAipDerr6811+PDh5koIIYQQkpZbb7m55N2Fd9x+OznmuOgfUxRYZf/y1+tqRgRuMGIDeXrsHmGoJZ968N6ammKswAL/3fPPl27duoUx1U+qacYrVqwwQhYilkKWkNpD/3anTJkSxhBCCCGEpKPcHY3T7JT7+uuv1ZQ1E5tb+YBVthaFLEC7J75bW2tnU1lmVciCoUOHSteuXaVnz54mTAipbvBj1Jo1a2T27MKaFfwN9+nTx/jbk6SpcSBNGh9Z8tlT5rIQl89Xf9Y22WmT8kbdj8uXpT02yAey1udSSptdktJmKctHHvlBOWUkYU/z5PRNQkilmPDWm3L9DTeGoWzA2nf6aaeZ748oas0qq/iss7VqlVXSWtKrhUwbQOlHMIUsIbUD/l7xd6tTjefPn2+u1QQ++l1n47sP5wPxSQLHdkjrS++mc9F8UfdLBWXFtT8PkurQPtlOKaffbnmllKEgX9Zx0vpKrTMr5YxVWiBgKWIJIZVm7SHRQjQJCLukTaBqzSqruG2uZausgo2r1ABSC6SyzOrUxPXWW69ZyC5bUbhOCR7ilA9F7POW+vcVWbg4DIQwjnGAcZWPQ3iDdUQ22qAQ7l34m126dGnxH6eNNtrIXNsTfNwniRFfmqR8acpNQsuwy8pSri9tmrioOpLqtu/D75JUb15kKddNm6bdNnF1JZUVldfXprg22GRJWwl0Yx1usEMIqQQNDSvll7/6dclCLW5joVq1yiqwPL994KHGv8Gt/zDXWqeWNoLKJGaLH8AQsq++I/Lw0yITpxXilLX7i3zizCFnHOMA49o2buggkaODf4i2HWMELaYbf/TRRyZJrYlZXH24+fMQFHYZbnnuPRtfuriyQNJ9Je4eiLqfVGcpIL+NXVaadkaBfGnbVm66tPFJ9eh9XBU3v01cWeVCMUsIqSRrGhvljlv/VdYmUEcec6x07dJ6Uuhzzz4jd9z57zBUm2C6MdbQ1rpVVkF/MDW8e/ceYUz1Uvo5s/95QuS1dwvCVh0+oj/4mHGMY1w1xE2dKXLL/dj9yfzJ1vLyAIgAdXbYhysgKoGKGNu59WqaJJCuLdpsU2p92qe4fsfh5rXjtBxc1cWR5r7WYZcZl89uR1qQ3u6L5td422UtOw0Qr3DqJ4SQSgARWu4mUEsWtxZ6sMo+XCNH8cQBq3JHEbIA/fl41qwwVN2UJmanBx/JbzkHAWNaIz6ibRjHOMC49osDM2rjH6NyscWDLRpcAZGHoEAdSaRJA7TNbrsrQbljhHzlgrLVaRho2do+DbttQVjv2/fcdDZ2mXB5ElVe3vX4sK2wuKqfopYQUgmGrb9+6MsOxNGihc5MsoCnn6r9NaYdlffeeUdSTOBtd0oTs+9PF2lsbHbrDBSZ9hHjGMe4aox711kKUIXECREFadKkiwP520JkJNUR1RfkS9vHcsciirzHyG6nlm27WqNS454nOt2YEELyBJtAYX1oqbjiCPt4PPPCi2GIVBsTJk6UFcutPZGqlNLE7MefFKYuwq23tsj0Wc1hxjGOcdUVt2Rp+Idb3UAk2M4GYVv8RN3PA5SjbbDLjKsjqX77vvrtsA3i3TiXpPqAmyZNnqwklZmmzixtStsHX9+jcO+V0h8tI+o+iLtXDrZ11rXUEkJIngwY0F8222TjMJQdiKNVqxqMH2twH3/sUVplqxhY0+fOnROGqpfSNoC64S6RW/4jsv5QkQ+drZsZxzjAuOqJO+4zIl883Hhb/S23I2k+7u00KhjssM+vuOkVjXdx09nElQ+i8ia1QeOjyrfj0tQH4ur0xYGoeBekS2pHlvsgqW77Pu5FpY9L5yvTl8+HnTcurVsnSJs3L2wxSwghlWD8Qw/KQ2WscT37rK/KBiNGdohNn2oBWNLL+cGgFnY1Lk3M/uV2kedeq+wHOGAc40BHi9t3rMj/XhVZubJyddiccqTIUQcYb1uLWd9Ux0p9bPvEhIsrLuywi6+sqDrS1K1kTavE1ZulTKWcNpdSn4tdRlJ5uO/itsclqry4tFnKUdy2u+FSSStMfX9jNm0tbn3t1rikPqXtMyGk/Zjw1pty/Q03hqHsYFfjvfbZV66+5hpaZdsA7EoMSj32CPnP+upZUldXF8ZUH6VNMx7QV2TaTJHVq5vdeoM6V9yR+5dX3tyFIgP7J6djXGlxvzy3ENcY+P9wgchOW/nTZY37xkmt4+Ly4hlDvGrcIXuJnPt/It8OXFLevOIWOOfStjH4OFXngg//JJcnEBnq0oSjiGtXnu1O2x7ct+vUNtjOBmE3T3uSpi06DnA+ku7bRKW143z3XXQcFTecFxB5cFHYf2O2S4OWHeWiiLuXN21ZFyEknmHDh5e1bhZH+/zr1n9RyLYR6wweLJtvumkYyg5E8Jw51T3VuHTL7D/uLfjBRusFiT4KAyF5xB28p8hHH4u88m5yXqQdEny4vz6hEAZbb164Ig5l2Gjea34scsM9Ik++mFyHcsCuIl/7YuGs3R/8rhBnpxs9UmSrzUR6dBd57LmgD9ZLoOm2C+7/+ruFI1SwO/TN/ym0QUE68Jm9Rf74z4L/yh+IXPuvln1J22aNO+/U4M0Oxunbv2qZ7qufF3nkaRGsZYjKu94Qkd22E7n9oea48X8VGRcIMzudDeKOPlhk9icifwunk0SlyzNO24V+7b69yN+DZzxhYvl1pOkv4vAO/OlHhbhZc0VOOK9gHd11G5HJM0SeeTn6nbTJI+4Lh4qcepSJag/LLD6q7Y9R+yM76eM/izhIU5YL0kfFu7jl22G7jLg2ALecKNx2pWmTovG++25cVBlKUh2lkiU/0rq4fXCJKjsubbnlROGW4ft7iBNsccI0Sei5ed309n3ci6tLcdNFtaGcdisoI227CCGVB7Lhtn/dUvJ5s6RtwTRh7EJdjjX9yCM+J2N3CbRPlVKamL0mEFQQXwACxxZrIK+4e/4k8sPfFkTqeuuIbBIIhF6BQIQYuPORlnlP/pzI0LVFXns7eHKfFum/lkjv3iJPvypy6/2BmJofJgzQOlSUfv5ckb59otsCAWMzeXogUOaJXH+HyKQPmtOtFdT3o7OC8FCRdQcHYiVoy3afErn0apGHnmlOpyD9boG46ds3ELIvNLdR06FPfXoVxCzizv1SIMrubhZBdnkQxwDtsusAmk77+81LCiLaTvfrQGw99FShnTZuHV/9QvBMrmiOU3Fnp1MQB276ZSCef1Fod1S6vONQp4rOjTdo3V9g50WaT+8QPJPgPZg4ueU42OmS+mvHoczfXlB4h9F3jN9Pvhk8x2As3nN2GE5THigl7vjPiJx2rPG2p5j1fYxCEESJBeC7n0VEKHF1ALuetHUijab15QG+fHH4yrBJKk/zp2mvYsf7iLoXl0ex60lLmrqyhm3i0qYtR+PTpndJ+rvIIt7i0uZVjk1Suix1+vDlr3SdhJBscL1r7YBp3YcfcYT88le/LtkajqnGZ591dhiqPkoXszcEomrksMK0Rps84568SeTE74isPUBk60AITA6E45JlBRH4hLOV9+8D0QAxBmvp0EBIbha0Fdba8c+KzP1E5N4nCunsOm4NRMbfAkH6xvv5tBltWN4gcscDBavrIWcUBPjvgniIuefeLKTrFwimbTcX2WPHgpUUoO1oo13el44oXGHdRRzKvz74x+PlQCS7bUFaTP/+7Q1hRIimOzQYCwjZr/9EZMXqlnnBNUH8n4IPT5SteOpo2nwjqYMFGT8YAIj1qR+KzF8YlB2IZCXM23Rh4df3uouDDw23PFCpOLw7e5zYMs5G4zAuJx9ZiMO78+HHIvvsFIz5C8FY39k6r76TUeXZfPGw4F+RLZvHZftgrPAuYGYDylbi2mdTahza0YHErA+kU6LS22lAlAhJW6eNmyeujKh7vjJs0uRRND7qPoi7p7hpksJZyJIXaV3cdrhElR2XNks5wJfexZc/6e8C8UqSSLPT+kjKD6La4ZKULm05cfjKSFNuHnUTQtKxcOEC+cMVV7bLVOFyNzTqbEDMHnPc8XLrLTeXbE3HmH/t7LOkf/9Aj1Uhpa2ZBcOHtv6IzjsOIA4CCx//ELCz57YWssgLZs6Wpi03CUTX5wrrFDcsHO7chLWDwKqj6aDdClbPTTYsCDEAkbnZiNLavM7aBWF3XSD0VwX1YWrpoqWFtkPsjQpErdKrp8iFX5Em/O/+/4o885rI+acX6nbrgEA9Yr9C+YZGf1uQDtNpIXjhgKbbMxDNXz2hIGSXrvD3Y3kQj7KViDrqJgRi6IW3ClZpOPDtX7YUspo3aHPdQXtI3dLlIrtt21ze9mMKV18dbR2Hvvz8zyLnBO2/OLjiPfvdDUEbN/fnBWnr6NI1eP7WtHesn8V7gSm/eNYgqX1KGXFNmHXQgYGgUMGAa5TAwD3bAaTV9FF+ReNsp2i9bnw5+NqbBW2H3Sb1R4VtEJdUL+778lYCeyzcdsXdc3HTuumj4qNw09thjcuCijJ1CGu8Ohc7ve3SoPUlkTadjd1mdUmgjjTpCCHtB0RNOUf0lAPq1U2NSHpGjLR0SEbw48HMGTPCUPVRkpg1H8c4w7IxED/q8BGddxxw46LyhtTd/5TIlTeJ/PraQsR1txfi7Ly9e0rdqceKvD8tEJnDRY48oBC/5aYiP/tWyzogvMbtEl2vhtcfIvLWRJEJUwPhtoPIi282p2tcI03z5zenrQ9Ezv6nSN1P/1RoG9Zzgj69m9PArWwQOWD3QCQHbVgcnhU6cIC/LU88L3Lf4yJn/6zg7PZ9HO5ui/W3Uf1Q7Dg3nW4khOmrLwYiffa85rCdLszb9K2TzZTspkH9RI4/uHA/GHv53fcL4xrVljzigN0W/HgB67WbDm1HP+w4PD/gqwPYcZ8/RGS/4BnZcVqHonF9e0sTpqjDMrv2oNZtsfPmGFc3r7p/wbQFlevyxFe2Kzxc55L2nu9+VnztdcNxaBvc9thh956C8t14XxxAXFx7tL22A0n5KoHbDtspvrg43PR2WOPSAhFnC0YVdRqvrq1x25UWu83qXFC260oBZZealxCSHexI3NbAQrjllluGIZKFMZtvXtbGXW++Gc4urUJKErOtPo6xPg8f0TZ5xsHSesX3pWlgP2naZrRxZqqxk64JFlHsMgxBesFXCpHIu/mGLcs7OhCvnwTiMhB9xjIKKxwIBFfTf58r+JU9dxLZytkFzNfmnoFI2yJIt1EgjjG9GVNxg3TGUjxqhNQ9/1YhnS/vGccVrhCICtLdNV6afv83kTN/EpTfo2D5fcWy9AH07YTDRL7xxUI/UD+cXQcE9s/+VBDG3zs9jAzwjZ/GBWU0/erbhRsaB1HeJ+inxnXt1iyygVUenlEdNsG65M9S99sbC20HaAMs1XZfgdMWQzlxs+ZK09dOLL47dV8PhPWC4L2NyNt08KdNOrn998G/0MEzv+z6MEGI1oFyMS4o9+ofi5wUjP17ham7BqstTbM+Fjn2oOD5fLbwHpx+rMhjz5ofWMxa64i2tCDvuCoEoibKJQGx4KZD2Cci7HLdPGmJEim++srF1173Goe2yW2vHXbvKWnKt4lLj3t2u7OW7UPbbbs0aP1uezQMfHFxuOntsMalAULMFnt22CcCbVQEuq4tQX1J7XTRPK7Te4SQ6mXo0KFmCmtbsv+4fWXjMnbm7czAmj5gQP8wlJ2P586VhoaVYai6KH2accOqgsMHM6Y1ajjPOK3n8Rel6d0pUnfasUUnWwXiwM4LtgpEbr8+0jThfZF/P1KY0rlFEHdWIGo0HRzE3+8DgRX46yD0NhkpTT/7urnW/fP+5nRoy/NviBx1YEHowEHAYB3o/ru1TPdoIILvDYQxNh6a84k0LV5i0tVd+FWRH11hpkC36u/ggYHgOkHki4cX1iHb5SHdvIVS9+/HChtg/e4Cabr5vkI5drqx20rTkkBQvj25MAa//k7BaRpNh/adGbQdQg2C1m3Lh7Ol7juniRwYCt6gH3VvBeNop3t/utRhLXIY13TqkcGzeaG5Dru8Yw6SpvuC8XhtYqHNEL0o98zPi/zpn83pfHnziDvjItP+pk1GGCt50/m/ErnZeraaLsxb92jQjz8HH8Sw6H/2TJHgffOl03LNe/X0K4X1sxhbN13g8OzMGOy6jdQdvHcgkP9aeJ5Rba5UXAcFAiZKLCDeFTi28LHvufHqfKQRKXH5ER+X10bLiSvP109gt9Ouz41zw1GgDjdNVJvairRtd0lqN+6ri8K+76a3w7ZLQkUcyCIMbQEY5S8XlIM2ZRGYSWnj+phXuwkhlaUtrbMQzjvuPFaWL18expCslHNEz4IFC42rRkoXs6DSG9dA4CEOQhaWstMvKjhsJvT4S2GikIeekrr/vVrYZfnjT0RGjyqIk29cXMijoLy9TmpeywjRcusDUjflw4IwgfAC2hYIlcPPKpR116MFEQy/WkjtNv/4SpGdjhH5zmVSh7WYsMIhL6b/un0D558mdXuPLYjdq28txPnS/ewb0vTsq4UxUDTdu5MLZUC0YadjCDGsYVXs8tBXCFrg1gGhd8eDBfH3UTAGZ/xQ5MH/tUyHscDYh3F1A/oFzyho97Chrcqru/KfLdv74z8URDfWpqIcxdffPOLwHIMxrQueBfphnoeNm3fREpFPgj9S971y06FcjAveKzwz932xCeJavLdR70FbxHUwIA4gYlyxYIf1vk2U+NH4qPuKXb6LxieVkYVSy9L2+doJtJ1R99NQbn6QRxnlgLrt+nWs3asL4l1nk3Q/C9Ui7NAOFbVtgd1vu96s9SN9W7WZkM4GrLM4+qXSYHoshHPXLuXJls7O6DHhnjUlgHWzn8wJv3mrjJLeijWrG4yAaZr8gTStWVN0ucfd+3j6vLc8IE1vvy9N2Mzpl38xIqvp7kdbp/PlveLvBffBR/50QbzM+qRQ3gtvFhziosrTuJvujU939k+k6eDTi+2MTHfk10yfWsRpukefN2XI+ZcV/IjDOLjpQgcLadMPf98yDumQJ2ivnPtLacKuxuivry123KnfN++DjltkOsRN/KDQB4xdXDrG5R+HKfntSN4fkhAfKg5cseAL5ymW3PJtouIVu93l4oowkGc/bdx2a92l1JeUN0uZSWWlwX1mKEvDuKYtO22+SgkrlJkkeqPqzSpQfenT1O+Std40uG3QdlWiLkJIgd0+vUfFN2Q66nOHG+FMymPw4CFlrZud+eGHoa+6KEnMdh0woCDSLOo2WI9xjGNcQLXFrVmwIAy1Pfoh6X5kloMtPtKQNX0euGLGFjvloOWirDTl+dKkEV6IU+eGtW51msaHnQ/Y+ZSkMnzY5ahLA+pB2qj63HKSytW++fLpPZc0fw+4D/Hlcy6IK/fvy60vCU0fR5o+RKXxoWlxJYRUD71695Zjjzm2LJEUByy/m2/BTZ/yoHvPnmXtQj1h4kRZvmxZGKoe6ko5Z3bN7/8ma665zfhB9xHDpGF6y2mN1RpX/9XPm2vd1JnScP/jxq9Ust7u+46VpjGjzPEsq3AEjEX9z74hdUFaTJVuuKmws3H3zYK0i5dKw8yPTRh46/i/I6QJR/0ErPrjP801tzYfNk6asBtuMFaCHYlfeEsa3i2sze0+ditzbQF26P1knjQ890Yh3Le31P/6fOOtW75SGn7w26BPy3JrnxIXV+zDjNkir05IlzccU+RpuHt8IS5IJ+utLU07FP5BXXXjXdJ94IBMbbFpyzj0R751iolr63Nmk4gSFTZJgkLxiQobty5NG9UGtyy7fM1jp/GV70tnY+fx1WcTVQaIqseNR9hXTlR8GsrJaxPVB5C2Di0DpCnHTh9FVDnAvedrp53WJ9RKFWdaVlT+POuKohbEZdI4EULyYfbs2XL1NdfkegYs1skeGQhle3oxzri98aab5IPpH4QxJA49Z1Z57tln5I47/x2GsoEfLE4/7bSqs5KXJGblN9dJw1/vNN5KfIBjjWhWGr54fqo6ur9REItNf/pHUfwBX95u539Zupx4eBiywNpabPQUx1sTpeH4b4WBoPwHrhFZf12R8c+IvBiIvcP3k6bHnpW6ewNBjf6anYrfLqyt/PxnRI472Ai/hmMKYxE7VuFOwQ1bfTZxDLpvs7m37b683W+4tFD2O4GAhRDHJk77fklk6CBpOnQvqTvzC2HKlpiysLvzLZeZnZyLoJzv/64oiBVvmyHmsYMzWBEI4SBPXN/0RwqAo6Pqwl2W6w7btzDu2IX4zodMnKLp3PfAfh72e1UcD5SN3aE/dNYOhO0EENFm1+ws3PZQUTyDuP7aJMVVs5glhBBCSMcAgvZft/4rF6HpE7KAYjYbrpj9YPo0ueLKP4ah7HzpiydVnaW8ZDG78prbpEfwwbzS+YjOI67HhPvDmAwc+OV0dYRlQ8w2/P4m449qi+wYPKxD9g5jAvr3Cf6KAiFzaSBM77oyjIzg6Vdl5akXGG8PWPNUQB5+ljTtvEVhl+NlK2TVZ8+Q+p+eI7LbtgWRhDN8LZq++iOpmzQjeqz+ckkhL0gxBj1GB8/wkm8W+mHz4yta573td+a4IYxVHfLtvLXZFbjhseel+9dPLIjZoJ9mXJDurkfMhkirb3tQ6q/5abOQhYAft2vBD0F7/mWyMjzOxm5fXb/eUv+lI6XuiEAErjvYxBUJxqrp4adk9e9vlMaZc0yUnbekdyZk5eYHm2uP0442V/NDAgTwh7Ok8bHnpMuEKdLUu3vhmcVx4ndk5UuFc7iK45OBNO9kKXGmXxSzhBBCCKkwmIZ67z13y7vvTyrZSoupxXvtO066desWxjRDMZsNV8yWO354NuMOODAMVQcli9lV2Jn1g+YpsIYN1sklrv69B8zVbFb0xrsFf0hdOKXWsMnIovhbNfogcwXdrr9E6nbbPgxlZ9W3fyFy93+ly9nN1r66QQOkaV5h7WHXD+fIqjsD4Ra0uR7n2QZCrenpl2X1lwLx6vSt/oj9RM75UkGchf0x56+qaL39QWlab0jL9gYiSp59TVb98R+FcFBeYyD0umw+qhBeJyjr47nGW//dMwrn2wasOik8F1ax0slzBZFVf+qRsqZXaPEMQd/qzDEzh4Ux4Tjr+KI9CxaLIN85l8qqCZPM2HTF2a2wJgNYLIO+rAnSdv2/QDxZ/Vv1vcul2+8vlLqD9ijEBZi2QpTqM998Y5E//qAgIuOAJfWrF7XIC4rvzFsTpWlh0NaQ4lgH7WoKd/g1fRs6qFiXeXeC59btp9/wvzeeHxl8mD6F49z1h2c2W/XDNqHepuUrCnEhdXgvQtGP6fuNV/wz8e+jSMq4+u+eJnLKUcZPMUsIIYSQSgML4LPPPJNJ1GIjqXF77x1r+aOYzYYrZtc0Nsodt/5LXnw5+O4vAZR3xFFHe39oaC9KE7PX3S6rfnFNwa/k+AGuwqQoEBUnnS1abTFbf8tvilNvS0FFSVEgOaBd2DHWOwU5pFgGzmI9//QwNoJA7BhBGlxXn/ljaZo1tyAWjz1E1vzrvoLAGbul1N/46zBDdpIEG4SUEacJaL+KYtYFZ/u6VlUfh59lRDFoHD1Cevzz8qJgxPgCbaexTsOyi/N+QSAuVx9yhhknpfisQkENINK77DPWiFaU2fjiG8UfJbrsuFXzuzMu6EfwXhnRd0wwTmgHpiVPnm7uF8crrBfUHb1/4UcNTBn3vM9dDt+3OD6ucC+C93nYkOJzNWIWxz/50pURV3/A7sV3kGKWEEIIIW0FRO3MmTPlhZdeihSgELE77bCDjNl8c+nff0AY64diNhuumAXjH3pQHhoffG+WANbNnnvOOWbjr2qh648CQn8kC8LdUAcOHGiu2KhozQvBR3yg7uHqRq4nTTinNQyXG9f1G18s1PPBR7Lmtgcj03U74bMi6w0xSddcfn0x3eonX5TGex+TNRA2gev6xAsiE94X2XU7k7ZIIHoavvLDFukabvy3yOvviaxskK5rVgf5JhfOi33mlaKrmzJD6lasbF2exZrbHpC6rl2k6Z2pUgfL62vviDzwhCmv4VfXSmNQTpe1esuaE86TLhAb6MecebL6tQkFgfP5oG+bjpS6NY2FMVh/qHRVMVcCjf9+2IxfU/C/rm8G/UNfrL6tfv4N6TotGF+7vyPWE+m3VsH6+s97TFzTc29I04JFUr9f0Gb8YPCb6wppMRbf+Jk0nP9r6QoxiDJ843Pd7ebMXGPZDp9jj+suERlesJI2XfxHWfWD30vXI/c3O/HiGa268Ley5uGnpcuSJVK3504iPbpLl359ZM2DTxWfeddP5gt+l6k7cA/pMnZb4+q2HlNofwDK0jhzRdnBM4cFfM3dwR90UM6aJ16ULp/evnDv6ptl1Xd/I413PNxc79x50iXo2+rgWv/L80UGD5A1N90jdYfsKfVfOsK0R9/TekxRD/vf9fHnZQ02xQr7q20277P1XLu8NanYllbpyojruuMWIp/ewdTR6m+ZEEIIIaRCQJwOH76BbLvtNrL99tvLZptuIqNGjZLNNx8jY3feScbtt7/sMnasbLjRKOmJ/VYSWLlyhbz++uuyaGF+G011ZIatt55ssWVLS/fKFSvk1ddeD0PZaFi5UnbYcUfp0yd5xmJbUfLpw02r1xjXJRAhjROnF8N5xNnEpbOnbNrp5PWJ0vTUK8Z1mTFbVt45XiQQOa0Ip5na6Uy+hUtMebJqtTSN2Uiadtm26GSfXWRlIJZX/vZGafhC8wZP2PRo5Yh9wpBI9yGDTFvWTA0ERiC8jFUR6xZPOUq6/+M3Uv/r7zZbHrUfW2xq7sGpZbkuEH6mz4uWmPpsB/FYBBtOhXHF+7D4huj4Nb4zudgPu2+Cdk6bKQ2P/E8aXnzTOJ2WC2GK/sKhP+YZLVhYuIc+hesx5Xffl/qbfikN1/7L5Dft0zYEwtG0KRDrDff9t9CnwNUduV9xmrRJc9WthfhwOjnaoGnXPPh0YcozOODTJk6fOdq26oqbCuI6EMzmCqfpIcg1LnQNQX0rf3RFsXy44jT249bhXfUAAMrtSURBVA42fYFbjbGB8MX7MnZr6T46nO4dPCNsKIZniedrv6c2DXPmtagjKh3GNCpdOXGEEEIIIe1J9+49zC64mEI8dpddjYMfcdVk5esMrD1kaFlHKX0yx9kAtZ0pWcyCrhuuXxBrFnnGYb1jj7uulK6/+JZ0v/myotM4sx4yJK68HlgvqILJofuvviOy9abevFLfzQhO2xmR2auH9PjmSVJ/9omFxIuXmh1jEVcEljyXQFiZKbSWyES9q+9ouctuEViOb3uw0BZLoBfFt3Vsjzz4ZEtBbkR5uHZUBR0I2q79sPvV/cvHGjGqYhquKOxGBvWHtBpnlK3lo1+B6370gQVBHpRXHPdA7Glcd6wzDul2ZPOOvw2XBSIzwPQ3FPM6Vlpvkx6n1LePdDlwtxZtMc/DFen9+hZuYgfmMM7EB+nqMQXZAnUUf1gIhKuOTf1Be5p1zQb050dnF/wO7jukdL/wzFbvbvF9Du75aDXOAaXGNa1eHfoIIYQQQkhnZtCgQTJgQP8wlJ2ZH/q/d9uLksQsPo7rhg+VVe9PlcbVq4our7gimK7qiC44jbM35YkqD2tNVXzoWkzQdPN9BU8gWiCufHkbbrlfVh7zNeNWn/Wjol/enGSskaYNAO2wLZQgEG/F8tTK+ORL0nD5X0X+EdYdgPv1qwKx8ZvrzBTb5cM+bRzWcTYcGbR7zZrIvvUY3XzwMURYq3SWdVPjZPnKYj/UoW9FS6vyytvS9PEnxgshZ8rzPKOmNwKRHfTLEPSr4aGnRPQPBEJUhS7Wt1oiXsurU7EbpIMAQ1xTfddCXEDdmxNb1KtH7oDGBYtMnDr73VBXfEcscWriIZaDuot5wzoU867omtzgWZo8LugbrLyh325LcQxAUI9dr/pNWPsfYrfFLq+cOBkUv/6EEEIIIYR0DrB50zqDU+xvE8GEic3f89VASRtA4QiRFT9teUZRnpakXjMDQQQgFm66u+AHQ9YWmVMQWAbsvhtOFYYAVLS8bptvLPV3XCHSv6+xnq7c5yTp8eIdhUSXXi1NI9eXuuMPMUGI2xXf+nmLtvTC2l3P5k0QgD0+s3fLtgCnfct/d4Mpr/7X5xeEiwe0u+dtvzf3IaAavv4z6YFNiL7yeZFP5svyT7c83sVun+YDK3c8UhpnNpv9ka77NT8zYgnlrjj66yauaf2h0uPWP4SpmkE7uuy+XfEewtp/5F/17UtbPqOIsTEEY4t7Zpx23KqQLohb+eIbpny7PH3Wdly3U46S+p+dY+JRRuP/XjF+0PPHX5O6044zfr3XZdhQ6Tp2a1kzu+Xz6Dp0bel2ZWFJ+KrvXy6N7042cW46oHUUxxRre8ds1PzcYOXGewRBfvUtxsKMNq/5+92mDh1jYMb+8HHF8cG7Vbdshfd9aerds/gOYowa7hrfYpyB/cyVLHH1h+xVPFaIG0ARQgghhJCOQmli9uI/ytIr/m78oPtGw6VhyowwVKCcuLU++p+5QiAsPeprxu9Nd/81BQtbwJL1djdXTVe/wxbS4++XFQRIAKyPK+54uLnsa26RZb+6TvrcGYhdtY698rYsPe4caVq8xARRBkRJ3byWVkuIMoiirie0PMrGXsO7+ge/M2G0pc/tfyiI1UDUrHnyBWka2L8o1tBuux8tCATUqiPPlpVvv2+C9hj02G/X4i649jgBTWePI4SiGZf11ymIZcQP6l/s25Lf/q0wZvcGQhRhtOubJxcE2ay5smS7ljs39zxyf+k2YlgYCjn5yMJOxqGYNcJv7YGFOPwwgeN9MNbBOC85+DSTZa13Hig8I6uOtV68vfAjxeTpsmT35uORwFqv3FXcLXnp6APNs+rzk68XBW5JBO1F/4E+K7wveL7wrzz09MJ7ENSBsWy45M+FccI6XBA8O30GxbHXsQvQd8+mxXsajjneyaU//L3xK/YzV7LG9Tn7BIpZQgghhBDS4Sh5zWyX1Y3GdR+xnqyeOL0YziPOJi6dLR7tdBASRiCEQhaiEMLLCAwlEFV9Tj1KGm1LViBK+jz2N+m56UaF8kIBY0SJ7ZavNOVB6Khzp4/Wjdmo2Galbu+xRiDVf/7QMCYQHE4/DJjeCivddkfIqtffa9E3+CFI66+4KEwsRlwh3k2nQGhrXNfevaVpjx3NBkrGahv44cy9kc3iFOFV2PUYBOIRYdSLK+rouuVoWT19pqxavNQ4syFTeJRNEQhXPaYH4jT80QD9RTlwjU+FU5SDdD1OPVr6XH5B0dq++rLriung1jrv1GJ5EI918xeZtrg/NpSC1mGeZcAa3fwqAOPiq8M8N/0RYvpH3rEHKEvLh4tKhzqi0pUTV7eqZT2EEEIIIYR0BEoSs/px3HVk8ME82ZnWWAVxjYHoUhpvuqsgalWIhhjREoS7HLK3NOEYGd0sKRRSKK8oYIJ7EE+YqtyKUHgWXYgthooEQszUG4o60KIfbxV2JF621WeNQOz2h+9L/UG7t+hb9803lh53/bEo1Bvv+2/h2JcAO103FZEBOApHWdOvd6ENjvhG3hYCbuxWUq9CLaD+jGNNvcU6thljBH193z5Sj/XB4RRnY7m86R5ZddqFLdbIGt6ZbKyca777mzAiaA/GPgTW6uKUW4zFvx403qZePaTXJd9ssSZ59Z/+UWzLsl//VZYN2dU4TLdeOmLvwnNX1IIagHjcRzrNg/yg2/67mitY/fp7xfW87rPsoptBBZj1xugnrPnLVoax0djPKA5funLiCCGEEEII6WiUJGZXrV5lPpgb3psqa1auLLq84hTsVtz999+XXnddWXS9H/pLMa64eVCAXd7yCy43wtNMh/7qj43AMmLUEjU4ikbjcCZsw2e+bEQJ1gOvWbbMlKe7wDZBWH39Z9L0xrsmDIr3Jk+XxRf/uehstD3FjZiC9izuV5i2qtj9lYZVsvLeQJwGcV3HjDJCu9spRxf71uubJ0m3e/5UFNxo7/Izf1RI74xp3YGFadeGeQuK8bYQQ1sUrDm1dxmGZdu2GJtp0UG9Zm0qyg8EMI4oauq3lkm3Khg3fR5NPeql6147N4t2iD0Q9Kk+EKvLXw3GPCgDbV5x9b/MmLdg4WJpOO370vP6n0vv/94gfab/t8U0YgjSRpzXa/UX4r3+5MOl/psnS5837pEuJ4bTogMBvXivE4viFvF93rrPpIN47bbpiGJb6mGxBkF7sbmU/mBQN+2j4vOuGzRAGh78n3mGmLq9/Ma7g8HratpXf/xniu3BuCg9Lj2v1burrgeO9QlBHdoWu2/lxq0ZFM5QIIQQQgghpANRkpjtMnSQ+WC26T56w1zjDH37tLAewtkWxeI0YoduQftW7nyMLLn0WhNectCXjRiFqFGa/n5XMQ6CZOWbE2XJAafIqhuDeKctKqpt8aw7xKIdfRe9XHQu6JstCte69NstBEwLgr6t9cC1xnX57L6FOAjugLXO/3Jh3aP2ORBcaC9El44f8mk7zNmnIQ3PFCyzSNf40RzjB0ivdNl1u8KYWmCDLFh+bRrnL5Ieh+5tBCeE8apA0GKacx3EW9A2iL0et/2hKCaRH8JUBS3i+75+j3QPxLaO85Lzfy0Nux1nRO2qb/9ClnzqYPM8ZP7CFlZsYyG/+I+y6rd/a/GMeh73meJ5r6ZetVoHAnbxzkcbv/lRQ0Vz8F4hnTmC6OlbpOfpx5ry6j6zV+F+gP0sV06zrJyBIIe4hthHXpMuiAOr3grXNgfjjB8QigR9cN9ddZpX8f0tlBvXOHteGCKEEEIIIaTjUJKYdT+OewSix/2ILieuSDi9N8r5pv1qeQ3YcCjEWwcsbE5c9yDOiCiXUFQXLXXrDGopVjx0Wb7SX++woc0CJuifYWVD4RpQFDlhXasffc5cjTB/Z7LxN931iBGyTUH/W9RhTdktMvVDaXjixWI6tEsx9YSsefx5U64RlONOliXr72EE4OqfXBGmCHjlbWM5bnj8BWn6xz2y4pb/GL8RdjhDNqDp9gdEBhYOYsYzWn3xn4o/FBQt4/VdjXWzBYuXGVFrLLXhc10VtAd50C5MW4bIXXVzUKczpk0QkTqWwRUiFpZTtN9m1R//afqG8ooE7wnqBCvP+4W5NvzmL+ZqCNdUr3LXA7sE9Zqx8D3z4Lm576664pgAzzvpK6+cOEIIIYQQQjoKJe1mjGNOVvz+RuPvsv5Qafyw+UgYUG5cbxy5E7A6EBIQTFHpun96B+m24fomDLGXpg5YOCEaVt/2oKx4obDWFPjywopad+YXjODAlFLQtOF60nD/k8Y62e0Ln5WmDz+W1Y89I3VTPzL3u33/THNt+OPfi4INlkO0E4II6brtO9bEr7r7UVm1aIk0LVhsdpwtErQPYln7D0x/h60jjYP6Fct12wxrZ48LzgzKW2TCaNvynxSOUGqcVbDIdll3iPQ++XBTB8SjTdT41fdbS+oP29fsYN20dHmrdH3+eJF02WJTaXxroiw775dS/+ntpcuAoJ1PveQd04ZHn2khZqPqzRKHMZbJM8wzTZO3rk8vsyMzjumx22IsxkEY1tpugSjXZ4S8GLvuGxSmeOM90GcOsON03YC+xTp67rRV4TkH47zs8r8Vxx/YbbGfR5p3spS4nl8/qbh7NnczJoQQQgghHYWSxSyOtek2av1WG80wjnGAcdUT1/u8UyhmCSGEEEJIh6Pko3kq/QEOGMc4wLjy4uoH9Q99hBBCCCGEdBxKErP4OK70BzjjGAcYV37cqnnln8NLCCGEEEJItVHa0TzOx3ElPsAZxzjG5R9HCCGEEEJIR6HkacZKW3yAM45xgHHlxRFCCCGEENKRKEvMtsUHOOMYBxhXXhwhhBBCCCEdDW4AxTjGBXTkOG4ARQghhBBCOiIlHc3T9Nizsnr8M8av4IPZXUvLOMYBxrVvXONmo6TLIXubMI/mIYQQQgghHYVUYnbq1KnmuuGGG5orIaQ24d8yIYQQQgjpKJS9ARQhhBBCCCGEENLWUMwSQgghhBBCCKk5KGYJIYQQQgghhNQcFLOEEEIIIYQQQmoOillCCCGEEEIIITUHxSwhhBBCCCGEkJqDYpYQQgghhBBCSM1BMUsIIYQQQgghpOagmCWEEEIIIYQQUnNQzBJCCCGEEEIIqTmqQsz+9re/lQkTJhj/TTfdJJdccok8+eSTJrxs2TJzzYtzzjkn9LUk73qqlTPOOCP0RYPxrzR33HGHvPTSS2FI5MILLzRu7ty5YUwyKAPvy9VXX118X7KCNjz44INhqDTQBrsvUeA9T5OOEEIIIYQQkky7itlp06YZIQEhi498CJKDDjpIevfubRxwxSfSIF8poJ6RI0eGoYKQUfKspxpB3yG6FIw7xKMr5DAmgwcPDkOV45133pHNN9/c+DHO8O+5557mueOHBbQDYhUCEO2EYPUJXTzPcgSi/ogC8MxLKQv5dthhh+KYqtOxxbgjjLrQJ7xrcOW0mxBCCCGEkM5O1UwzhiiZM2eOPPHEE0ZM2aLTBqIHAicLEEcQD2oBViEBP4SIj1LqqWaGDBlSFI9qeb344ovNGNiiCuOxxx57hKH8gbDD+EPAon6IvD59+ph6DzzwQCNmIfjQLrT59NNPN+nQJlxtjjzySBOPPBCTwLY8q3hEfxEPQaygfrXoapoRI0aY9iFfKaD9aKM6hMGJJ55o+oF3GvGXX365cdpmQgghhBBCSHbaVczi4x4CAh/1+mEPAYN4tcy6QOiqFSwtKAviAWLuggsuMMICIgYiA0LGRyn1VDPaH3DCCScUhRbEoC1mIeTuvPPOSJFfLhjzb37zm0Vhp9O7IUz1WSANnApVgGeHPLZ1Fs8GIhVloCzkV6syxCqEKYQy+nvVVVeZstQ6jXgV97iHsdF3QtOkAe3RckDUuCEe9aulOeq9I4QQQgghhKSj3S2zEFIQA7DKQqxAwNgiBkCsQLjotF/cL0UMQKihDhtMa1ZLXF71VCsQUei/PQbwa39VuEPs24Iubws1hB3GFmDM8awhrqdPn27ifCAdnpOKVTwXtBsiGO8PrniXIC5xD/1S66j2F4JVxTDKgdP3DPdQPq74QSULaAfqxJihnT7QZ/xwc8QRR5h2gSyimRBCCCGEENKSdhezKmyiLKBqscP0YxUZriBLA8pAWQCiSUURxI6KoTzqqVYgnNCXpUuXmjCm1ULcwqnAe+CBB4zQ0rEBKvTzBKJTxSxQQQmLrQ2EIdLiuaCdsKoreIYQnriHsuAHEOI+0A+MgV0vysaPGQCCVJ+124440HYVsLjq+Kr4VmD9xTumdeAdixK+hBBCCCGEkGS6/igg9EeyYMECcx0wYIC55gXEBD7od9llFxOG2IC4vffee008ROYmm2wijz76qPFvvfXWJh2wRUkSEGtYHwnhChH3+uuvm+mkdn/yqKeaQZ8gpJ599lkZN26cGedVq1YZMYY+Tpw40QgxnX48adIkueWWW4wgw1ReFZzlgme8zTbbmGeM8tEuFaIu99xzj2kHhN9ZZ53V4nmtt9565pnuu+++pj8ot66uzghGPEMFYheW5Y8++kiOO+64Fs/2yiuvNGnr6+vNeGB88B5kAXnRl1NOOcX0A+8W+vXyyy+b+9oWtEPX6CI93kkIb+RvSyr1t0wIIYQQQkhbU9cUEPojmTp1qrluuOGG5ponEK15CSWSDMSpLfY6ChCLanlPAyyx2FFZN32CYM5ikbWppXe4kn/LhBBCCCGEtCXtLmYJIW0H/5YJIYQQQkhHoWqO5iGEEEIIIYQQQtJSNWIW6zK/+93vhqEC8+fPl/33319uvfXWMIbkAcYajrQzjzwujQccK3Lp78MIQgghhBBCSFqqQsxiIyhsjgPRqkLr2GOPNXGPPPKIuWo8nCt6lUsvvdRsAhR1f8cdd5SNN944tUP6NEB0o12oWx3yot0uaCPKttOivSjDJkuZiMM9Oy3yumUCxCG9715eoD92W3wO46DgWfvS2A798eGOUdyPH2nqURfL/AUFEXrrXWGESONxp8nKnpukckX220tkYH9ZeVEgZgNhSwghhBBCCElPu6+ZhaiyRePkyZNlv/32M1fcGzhwYDEeu8UiDPevf/3LxCsQMBAr4Pzzz5df/OIXxm8DEQmijm+xUdGI3XSTQPshyH3gSBatD2VGiTL0+eGHHw5D+ZSJ8XrxxRfDUAGk1b4lgfagXVmBmLXFqg88HzwnoG3yPTOA8tBf9NsGwhU/dvjwtV3riXv+KA/vWtyfRdP3fioNl/9Nun/pc1L3518X4r7ybWm4/t8mLorV45+Wxg9mS48V74cxAYEwbthsD+my4TDp9rz/eKo84ZpZQgghhBDSUWh3MQtBAtGmoguCE0IV4lTjIWoRbwsgG1c8xYnZUaNGtRCNUaBdEDVJYhb1on4A8QgBhXaryEJ9WoYtvo455hhzD+JKraRIh7gsZQ4aNKiYHyINQt8u0xa+yI82oG5b6EHkIYx4G8Shrqzos3NBPMYUbcRz1bJVZEa9irCUumLW/vEC7cQ4oWzEa5z7nJPqAYlpAvG5cr0dpa5fL+n+7pMiAwtH3KiYbSFUHaLSqDjuce9fCtbaCtKZxOzsj2fJNddeK+8+fJtMeP1N2XzrLU38emMPlFEbD5dPj91dNh2zhXTv0cPEE0IIIYSQGgNiNokpU6YYVwkCUdMUCJGmQNgYhyapPxA9reIDQRPmLIC8uGe7QMyGd1uC/IHIMf5AMBu/6xAP4Ef6JJAOdaIdNoGYLrZn3rx5Jg79QRj3FPRf02nf0pYZiLViWNsNcE/HTMciEL/F8dT2KEgXiMUwVBnQN22r+wxRN+LRP5/ztQ/jhr7hvg3ikN4dO6D1xJGY5qrrm1b02Lip8bs/CSMKNJ5xromPIzLNpCmFMoP7laaSf8vtxdIlS5o+nvVR08oVK8KYoJ+T3286aa9tmnYc2DXWIc13vvOdprvu+7cphxBCCCGE1A5VcTSPWuxsYJ2EBS8QF2FMwQIbiJcW1llMx0VexMEaiLLgRzoX2zKr1k+7fFjktPwslllYQQPx1MKyqVZQEIhHU5ZOp1YLrKIWW2132jKRBm0Gbn/dMjUMP8bVxmeZRfsQlwdopz4nlBllMY0Dz8m2zPrA80dZuKIv7lT0PCyzWBu76q7HWllRy7HMgoahW0ld/75SP/HpMKYydCTL7N333yW3/fIi41fLK6yuhxx9sFx73jdMXBaQf7P9j5bPHXqwbLHN9mFsbTH+k5nyp+mT5fZFs0QWzg1jCSGEEELagf6D5ah+68qZI0bJuLWHhZH5UhUbQNnCLiuYrgphB9FWChBI6kpBxaI7RVfFGQQpxKOKdfjd/qq41KnBactEOUgHZ2NPSUZagP6puINgsx1AejtOp+vmAcS59t9tK9B+Q0D6XBJoO6Yi6zpjHZco7I2eXJckqte8/FbBEzEd2LfhkzoI2Si6bbu5WU9LkmlYudL8jfz0xKOMYFXRiuuj11wm5x44LrOQBcjz78t+JF/aZ2dT/tQpyevlq4UFy5fJwGfukf3+d7fc/kHQdwpZQgghhLQ3wfcIvkvwfYLvFHyv5E1ViFmIEVhJISTUQeBAANlxECmuVbEaQV9UDMaJKkXFrYo6H2nLxJjZa0lVEKMOWxy7YhGWTzuuVHHvA88OQCCouLZBv3UMSsEdN4xBnBjH+EU5X/tsIDi7bDA0DLWmx4+/Hum6bl3YgIyUxw9++EMjWisJyj9mh83kqqv/IGsaG8PY6sQI2efvlwVzPgxjCCGEEEKqC3ynmO+VnAVtVYhZtdph+qk6iAo4Ow4ur6mvCupWlwewasISCSCO0rQ3TsSCtGXCKonpxOgLxs6dZtse6JRp4FqaFR1/n6UULgn0FULZFssQ/xgPH5rW5zR/yZz/9UjXdfutwkStaVyw0GwqReLB1OJKC1mba797jlzwve/JwoULw5jqY6NXx9MSSwghhJDqJ/heMd8tOVI1llmANa3qIETg7Dh1mj4P7HLLAYINQlKtkBCdEEeKPZXYFa8adq2TSWXaII0tZCH8bSu2CkOIPDusYhH57Ti4cscE6LOCAI8Sitpm9M/nksC4aVp7l+Q83xMFgrNp4eIwlB9rXp9kphqTaJYtXVpcI9uWQDx/7fC9zO7I1QbWyNIiSwghhJBaAd8t+H7Ji3YXsxCsEDMQaRBgtnhRUaZOhVw5U1IVWAntstVFWQ/jwJRWFdkQkJii64pOu82uxVDDtvhMU6YCEQvrLcQvRCP6YZcFkFcFn+uAT0zam2OVivYtalxVcOI+2uhzPiDKkwS3+6NBHnTZcJg0LVoeFL4gjMmBRx43ly7jPm2uxM8jjz9S0lrYPEC93z7uICOoqwls9kQIIYQQUkvk+f1SFbsZAwgPCBRYCCHIEIYggzCD2IUYxJRVpIlqMtaKQgRCAKlIs4HwQTkoMwm1cibtZgwxhrQAghBTe6PENupHmegfxCnSoT86hRjtwr0sZSKdCkL0OUr8xQFRmGa34KzY/XB3cFa0/VH3ga99eE8g4IHdb31HANLbghzpkc/3bih4fyDAo96x4pmwN14WKPDDw1hrp+Iffz2Mac3q2+8zFlh3N+PiDslvB89xVGV3Ga7l3Yy/uPe27SZmlX1PO7f491oN1D3yd5Fl+c8UIIQQQgipGL37StN+J4SB8mh3MQvxoA6oMFERBIGnIhBA3GEqqY80YlaFcRKaLknM2mIyCrQX7VYx5QPCHbsyg7Rl6jTkOGDxTFo7Wykxq8Iyahz1vq+NKioxLkjja5/9Xrj46owbf5fIP4tHHpeVh54q9YfvI11uuSaMbBazaWghZl96TVbufpR0/9LnpO7Pvw4jK0etillM8T1k8+FhqH257MHxsudO/t2s25q6u/8c+gghhBBCaoemw74S+sqjKqYZQ7hBgLpH7KhQgYiBg+BJY1WNAyIHwijJpRG8QKfRpgF9c6f/Krb4TltmlrqTqMSUXC0zaiwRD+cT0cirYhdj5pumHGWxxg8HUe8J0kOoRjk8o6j2Gvbby+xmDEsqhKgN4iFUo1z3c05uuRPy/AWy6vgzzTrcup9/P4wkPt6Z/m7oiwdnxX7rjOilArhfLjjDlhBCCCGEtD9VM83YBQIXgiZqraUPWN0ggCFmfPlg7YMwwlTeJNLWr1Na43BFLESaLR7d+2nLRBuTBC2EGcR5HBgz1G+3IQ/UuhrXBoxDufXa44myMDYV5da7ZOVJ57ayzmYGYvilVwP1vW3gtgkjK0utWmZxRA52Fk4CQvbzp58k/7z6RvnNVa2PZ4KY/cyum3vvZeH6x56XLbbZPgy1H7TMEkIIIaQWycsyW7VilhCSP7X6t4wfKJKO5IFQveHPPxTp0dOEowTt32/4hbz0v5cixW6adblf/sXlcsbpXwtD7QfFLCGEEEJqkQ4zzZgQQvIAFlcjZFeuMA4WWghXd2oxhCzu+aYjmzJSMHnSjNBHCCGEEELaC4pZQkiHYIfdnXOMA0E7eotPGWutT7hGCdq4NbfKR889GPoIIYQQQkh7QTFLCKl5IEAhXI1VFtZZdWFYrbRIZ0SvZb11xSvi8tgoihBCCCGEVBaKWUJI1TNq4/hjeT5/crMgxVpZdYZQuELsQqga0auEgraF0A1IO92YEEIIIYS0HxSzhJCqZ/Pttg59rTGWVVhhA/75t1vNxk7/eWaCuSKs91TUGmfjCN333nrb5I2zzq439sDQRwghOVDfQwYMWT8MtAG9+5o6cwVlwnVG+g8OPYSQtoZilhBS9YwZsVnoawkEp7HKhiIVllVYWbFOFtfilOIkwvxwozcZVSwjStD265fvB9uaxsbQRwjpjAwYMFimbDsuDEVz4eZjjctKi3yB4Hxku31k8t5HtxSf8Jchyi4c+SnjYimzjkqBsTlqg9KXlzyy5W5mZ9ZHdj/MuNQE45FUb6nPnJDOAsUsIaTqGbrOurLvaeeGoWa+/+0Tmy2vAbCs6jRi258Vky8oN0rQbrXdVqEvH+574B456eZTwxAhpDMBi+y4ngPlpWUL4q2zgfD52abbyZVzM+ymHuRBmfsMWscEjXBa1WD8f5nxftEPIEQhymwgzDKLvPoeJo+vL7nVkReBsEY7Tx2+iYxZq098W2KE537/u1vqHr9Njn7vJfnT9MlhrB/UoWMzoE8/OXPEKOP3UsozJ6STQTFLCKl+ls2WU/cYEgYKFllYT43otC2vamF1/VnRvB5BC/9B4w4KQ+UDq+zp7/0yDBHSOcDHvM9lJhQjZZfjEk77bVFmICwqwW2jd5BfjdlGRgXlwx8FhOD3J74iC+Z8GMYkc9TaI02Z49YeFsYErFppxNfFE54zfpvH5n0c+gpAmF07Zvv4KcnBM5i8/wlGdEEUzt/7OCPQovpSUh0V4sJhG8tZg4fLRr0KzxZi9PZPphm/S6TwDPoPkQuRjj6bNL6+hD8sANQJayuueO5RluFSnjkhnY2qELO//e1vZcKECcZ/0003ySWXXCJPPvmkCS9btsxc8+Kcc84JfS3Ju55q5Ywzzgh90WD8K80dd9whL730UhgK/sG+8ELj5s6dG8ak58EHH5Rp0/z/8UkCbUD+csA7a/clCrznadIRhxnPikx/yghXCFidAtxKyLrAYmtZbTOjeUNBi7W5ELKwBnfvsrpwLwf+99KT8vGCmfLtPc8LYwjp+Mzf9bNel3U6JQSEr5xyuXCTbVuVmTiFthQCIQMBBSspHPxegnQQiwZrmq6Koyhu/+BN2e/5wn/jIF5hfZy//xeLU2KTQP75ssaMRyTLFsuooI7xn8yUgdJVNnp1fHQ/PKSqo0JgTGD1RNsvnjnJxEG0RrFD7wFm3DCGCgQxBCxEuvbb1xf9YQFl2EwOxg9taCWiS3zmhHQ22lXMQoBASEDI4iMfAvaggw6S3r17Gwdc8Yk0pQoX1DNy5MgwVBAySp71VCPoO0SXgnGHeHSFHMZk8ODKr2d55513ZPPNCzvGYpzh33PPPc1zxw8LaAcELwQg2nn11VdHCt0nnnhC+vTpY/JlfWb6IwrAMy9FbCLfDjvsUBxTdTq2GHeEURf6hHcNrpS6Oh3zg4+LJTML/kC4QsAaERuGvaw1TGTjA2WqbCZvLVq3NEG7zjYiw/cq5A8ttNgg6oa/XlKo/+M3woTlc82kG+TEMfvKNsPGhDGEdF6+PXyzillAUxPUb9rRBqjAQX2YCmysmYFwcYUm1rhCcBm/TtOt71EQ7gnjhfW4mheiaeD/7pS6u/9srLORWGVCZOs0ZS+rVspR/dY11t9fz3g3vRUxSx0VBNZRtH3yzgcaP56BT+ijX5gKjnEb+PANYWxBEKulG2kgan19MT8sBOlQBp7DO0uWhncKZeNHAZtynjkhnYmqmWYMkTlnzhwjTCCmbNFpA9EDgZMFiByIB7UAq5CAH0LERyn1VDNDhgwpike1vF588cVmDGxRhfHYY489wlD+QNhh/CE6UT9EHoQo6j3wwAONmIXgQ7vQ5tNPP92kQ5twjQLloFz7eap4RH9hkYYgVlA/wkivaUaMGGHah3ylgPajjeoQBieeeKLpB95pxF9++eXGQQCTBBa8G3pCICyTrLHDdpQnXn1RjtlhM/nSPjvLVQ8HgjiLoIWQHbixnP/9n5j8X/zKT5rrVQeBvWx2mKF0Xpv5jtz0zqNy2sbNv/IT0pkZ0Ku3+YhvT1A/2tEW2AIHVj0jMBfObTEtGJY4WPNgYb142tvFe0etu2lB7DgiyAUCTaf2+kSTDUQYprtOtsQc6nSnBrcgEN+YJqzCqwXBPdfaXlIdFQTtwVTeUQ//vShMW0zLDkAfIHAxJTjWMhqITUy1ztIXnxW73GdOSGeiXcUsPu4hIPBRrx/2EDCIV8usC4SuWsHSgrIgHiDmLrjgAiMsIGIgMiBkfJRSTzWj/QEnnHBCUWhBJNpiFkLuzjvvbCEK8wRj/s1vfrMo7HR695FHHll8FkgDh7bpe4BnhzxR1lmUddVVV5l8AGIVwhRCGf3FPZSl1mnEq7jHPYyNvhOaJg1oj5YDosYN8ahfLc1R7x2xaCxhKm/9oOBftW5y3233hxEi//vHX0JfStZaVxYuXCiPXnOZCU54/U157/3JpVl4E/j1E7+SdQYMk7HbcadKQhR8uLfXVEqIFlfItBUQneg32jBlebNYgaUQFk+zvjUQMQuWLzNpICDTTOeF1ddMoQ0tvsirzkZFE8o9753XwtiAoE6IvCgGdO8hX37n5RYCbkHDSiPG5u98cBhToNQ6Komxqr7/qhl7OIwRxlhBHASvbuyE52GmGVtTf4HJu/OBZqo1yosDZWDKN9DnblPuMyekM9HullkIKYgBWGUhViBgbBEDIHggKnUKKe6XIgYg1FCHDaY1qyUur3qqFYgo9N8eA/i1vyrcIfZtQZe3hRrCDmMLMOZ41hDX06dPN3E+kA7PyTcFGj+AuNZU9Euto9pfCFYVwygHTt8z3EMZuKK8LGD88J5gzFScu6DP+OHmiCOOMO0CWURzpyQQpZlZNc9cdt+rebfM3b+QcZfgJbNkrb59i7snY50sjuuJtQiXwJxlc41V9se9j5ce3fIXyoTUMi9vu7excrUZQV0QMcU1im0MLHAQTBAxuGINqmLEliX0sCZVr4lTenv3LYiihcF/+wIXK4QC0YQdeQc+f7+xGKcFbUB6TJstTp0N6kI5cC1Eaol1VJz67mbs4SDKMRVbWbB0kbliky4IcDwPcz/oS5FA2GL6bzGvs7GWzX6vPNbKcqt1KGU9c0I6Ge0uZlXYRFlA1WKH6ccqMlxBlgaUgbIARJOKIogdiOm86qlWIJzQl6VLC/+hwbRaiFs4FXgPPPCAEVq2YHRFYh7gBwwVs0AFJSy2NhCGSIvngnbCqm4DkY3pw2gj2h5lFQVIgzGw60XZ+DEDQJDqs3bbEQfargIWVx1fFd8KrL94x7QOvGNRwpdYDMi4bg2Cc8azctj++8n1jz0vlz04Xs7Yf+NsQnTBu9J1xVz56U9+YvJj86dWYF1u76FhoDSe+e//zPXIEz9vroSQZrC7bFttCASrGHbgbS+LrCEQPxAw6oz4jABiBkInlahxLJ6aV10rQtFbChCnLQRqVFll1FExgnHSsTfjYgvV8B6mIRf7h/u2YA36g3XIrfL6CO7bzyBNnkzPnJBORruKWbXKAljEIDYgWrD2EQIGQGxCbOG+ba11hU0cyA+xDMuYlm2LGpBHPdUMps+qmLeBcEXf7777biOwVMjiuWCs8Ex06m4eoDwISAhRlI/xjgICFe8IpgRjmrj9wwKEIKz5EIloKxzSurs141kjDlOn0Q+7PhW/ELLIW8oPF/quYPMqlI924R1G/2wxi3agv/p+o+48x7XD0j94JhCOWcB61hmPyxb9Zsmeg5dGC9kePeWff7u19RRipJ/+lHSfOb6Q3wVpB8WcC5iClatXmON4sPHTkN6tZxsQQqRgJa3gRjc6pRQWtbZaI0sIISRf6poCQn8kU6dONdcNN9zQXPMEH/+2eCSVBQJLf0CodfADBUQi+qPWVPwgYVuWo4CAxY7KuukThHwWi6xNLb3DlfxbrhhYO7twmsjSOcVpxLlM+YUoDcqBoN1h9x3SHfWDNbnrbBVcC2udSuWJFx6Xve77krx6+n/K2sUYlgBCahEcDZMGbHZjLJURQIz6LKpJfxtR+eLAJkHGikYIIaRs0v53IIl2F7OEkLaj5v+WVdh+bG0cUg6BQH3vrbflpf+9ZI7eiRWzIz5d9tRi5aSbC+t4bzw+4+ZUDhSzpFbJ8hFz9CtPRa6vrISYhWj1rZ2tOTHbf7DZnCkJrNeMO1vVZcGCua3WhGJ3YjB+xXzv/SSQXzdEwrE1bT6dtnffFucI+56z20aAzZsA1gonrgEOnwf6hlkBrfIG93HE0e2LZhWnYfvGBXlLGWNCqg2KWUJIZjrE3zIE7bSH8rHOhsA6+/mTjwlDHmCVHb5X2RZZgON4tr36M/L4IdfLnjsFZZYBxSypVbJ8xGAn14H/vcX78Z6nmMUOwth4CYLDnOXpkKeYxc602OgpCWOVDkRO8ZzRGLCpkN2+tNbnKPEexcBn7mklNu3nifLi+ua2E9ht9Y5zfQ9zXi4wmyUlrUvNiFk3bT1z3/vjthHouMXNIEDZ2NAM68BB3SN/Nz8euPXhndDyzDv/vzvNMVG+Or1jREiNkZeYrZpzZrGu8bvf/W4YKjB//nzZf//95dZbbw1jSB5grN21paQdeORxaTzgWJFLfx9GkFRgl+OsG0PFYNbMpiEHIQv0OJ7dd6jcec6E1CL2cTQ2WM9a6c2gIA5G/fe2NtuYCGIPIiXJAYhr3z3XxQlIjC0El7pcCcS2i6996tBOCEN8yMJB7CUBIQvxB9e03wmtjhWqKFl21faMBayoOK5HgQXY/TEAY4AjlBScO+wKdoybil1c04wbIZ2BqhCz2Hzn6quvNqJVhdaxxx5r4h555BFz1Xg4W/QiLwRvXV1d0SGMeJcdd9xRNt5449QO6dMA0Y122W1AXrTb5dJLLzVl22nRH5Rhk6VMxOGenRZ53TIB4pDedy8r2g9fWVmeC561nc7n0J8kMLZIG/Xc0tSjLpb5Cwoi9Na7wgiRxuNOk5U9N0nliuy3l8jA/rLyokDMBsKWZAAbQ8FamgM4difWKguwVjYH9Dieq0d/R7p2qZrfEgmpCiYHH+9qfXIxH/EeoVAuqA+WMmPl6sDTNv8y431jOVRng2muGAd1ttiFCLbvwbnHyGBqrJK7UA4Z13Ng6GsNhHEWp1Oi04C02Ok67UZksKCjjhbvavBemeORQsy7HJRnjxWOBLI3IfMdoQSLNsZfQR5CiLT/NGMIIVt8TJ48Wfbbbz9zxb2BAwv/gCGMnWgRhvvXv/5l4pDXJ6aQ5sUXX5RRo5p3HYX4AjhHNQkVjZMmTTLXONAGn0gD2G1X60OZUaIMfX744YfDUD5lYrwwBjZIq31LAu1Bu3xAmOKHBjBv3rzicwJZn4u26Re/+EUY0xKIffQX/Y4CbUGbgK/fQOuJe/4oB+2P+7No+t5PpeHyv0n3L31O6v7860LcV74tDdf/28RFsXr809L4wWzpseL9MCYgEMYNm+0hXTYcJt2scwUrRYdaMjA/+NssZe1slAhug/WyV139B/nKzN/I7O+8kMsuxpxmTGoV3/QyfNxDaE3e/4TilEwbvW8D4QBrn0vS3wasWlHrDnGv0tOM7Xbb/bKnmgL0w22PPc03qhwQNTYupjxr3SxEkl2mLax8U3ztNmOMsLYT60E1DoIYYlqBeD5zxKhiHajfrtM3zu642GOQdapii/KttbJ2+Uij1nOAcQB2G4HmMWP/ymPGaqy0mI4diNv5Ox9sRK1Z+xq8e0etu6m5hXXGU7YdVxSz9nO0n6Fp9/uvGnGNtHHT7wmpBfKaZtzuYlatdSo+IDghVGGl1XiIIsRD7Jx//vkmHbAFFUQXRAzCKgJdAYQyIKJs0RgFyoaoSRKzsAaqpRj1ox2oX9uF+rQMu73HHHOMuQdxpaIP6RCXpcxBgwYV86O/EIt2mbbwRX60AXXbIhUiD2HE2yAOddmgHUivYwxcMZv1uajIjHoVYSl189igrxDPeF4gSczGvfKJaQLxuXK9HaWuXy/p/u6TwX+tBphoFbMthKpDVBoVxz3u/UvBWltBOtz69xnPijmKJyVYG6tgB2MFG0AB7yZQOa2XxXE8I68YJ/uvO6bsjZ8UillSq8SJ2SgxCdzNoEoVs3G0tZiFKDHTSgNGBeLKFvI+MavCCuzQe4BXBAG7DghKWL4Ve8wgumzxGUerMajvURRXQJ8PLJq3bfdpE+e2C9hta08xG/euueA5aT9RBrDFLCyndhth8VfhH/WeRqH9s/Npu3WKNYQthSypZfISs+0+zw0CFYIJAggOQMhB+KhI0XiIDDhFxREELgQqyoKIUaFmCy4XiGWt03ZZ1+eqaFMBhTZoWwAElgpLbQ/uQbBrWkXLSlsm0mnZKA9iD2lUFAMVeLhimi3iVeCqA4i34+BcIYuxibMYK6U+F4h4n0sC/dJ+VpxwanH9qccWhWy51J0WCKiAptvuMVeSARyTk2G6MaYTQ8TCQcCqQ9hMNfZZZzHFOIf1sg8+9KB8vGCmfHvP88IYQogPfMTbgs3m2jHbGwHVkYBAgmCB81mkXTQtnIqrJOKmGZcDrIt2G2BlBLoDL4DIg2hUV8rZwe564KLFMwDvShYHy3AakBYCVokba/yoYAtZI3YdC3YWMK3ajJXFqcM3MeIWV9TV9Jn/C+8Q0rlpdzELwQbRowIKwgdXiDRY++x4WxgCxGteGxVNcaAsiEEINnUIZxVFqAttgLNBv2wg4LTttgUU6bS9WnfaMtFmTWeXiXFzhSgsjqgfYwVRqj8M6I8DqNuOU0HtA+2DeI6i1OeCHzF8Lg6IXbQVfXbHqxI0jn/KXOvG7WmuuTBqQ2PpxTRkkhGIzHXSrW1XcJ4sHKyw6swZs1EMavm3lJlVS41V9vT3fiknjtm3rHNlCeksYMqmLSQUCIpKbwbV1kA0wRIHpxa/OGD91PTImwYjfg4rbLiUZA1BmbAIq4uso76H/GrMNmGgJbb4RN2wfqqzj8DJA1ukp3G2ZX9Bw0rTP7ePCEOE22td43CF7sXT3g59rcEztp+zrkvGVcE0bIwVfrBQ8ENH2h88COlMVMUOJK7wSgsELpybXwVakngCsFKqKwUIKLTBnaKrbYAAhdBSoeoTmogDKnbTlolydAxsIJxVjKoARv9UgELY2g4gvR3ns1CjPZh+C2tr3DPTNqV9LtpvlO1zUaDNKnZRn45jEu5mT7bTNkax5uW3Cp6I6cC+DZ/UYYpxFN223dyspyUlgLWsWNOa1kIL66vP+Vgr+JAoZ60s1vXOeFyee+U5Y5U9beMvhjcIIbEsWyxffuflMNASiCPXalXLYGoxpvnCuRZIH7B6anrkzRtYGWEBVIewD/yo4BVWQZtsEVbVLJxrBK674RLiMKX34pmFJV34YcUWmy62IMaPDXFWWayZ1XNqAaZ/oy57GnhqKrApGiG1RlWIWRUlEBLqIHBcayHEUZJgwVRh5EPatrDU+UBfVAy6QtOHij4VdT7Slom+Y9otgGhUQYw6bHHsikVYUe24UsV9FHHPBf3WMUgL8qgQR9tdK3AcKrZ9zrV+u0BwdtkgWtz0+PHXI13XrQsbkJEKAMEJC21OOxwXKccqu2x2cYOqaybdwON4CMkILGiuxUzBuZ0dBQhCCHS4NCJQ08LFWekgyGwLa5Szp+wCWBnRDnVR02ujhLdteYUAxDO0haAt5Eoh6p2oCIHYRX048zVJbGK8YS23Lb8+1EKtYIxhLU969mrBRXtwTRLNhHQWqkLMqtUSFj91EBVwdhxclLUV4gaCSaecwgqZxlKHutXlAQSWrvOEOEpjHY4TsSBtmbDIqmjE2MVNBW4r0jwXHX+fpRTOh66TRT+zCm+I6SiXJGYTOf/rka7r9luFiVrTuGChmWpMygCCFhs1wZqaB+tsU7pVdtXSQMgWNiF77623eRwPISXiO6IEQMTpRjikNbBc29OKk5wNxJItdqPEI6bhumCtJ0S2ct47rxmRZ+9mXApJQi93evctWv/R/jSiEenNjyw5WMvx3rtjjzHE9GUdi9s/mcYNoAgJqBrLLMBuw+ogzODsOHWaXlERp4JJxXAa7HLLQUUbLMgAohPiSFEBh3SueNWwa51MKtMGaWwhizGwRaMKQ52W64pF5Lfj4Modk7TPRduM/vmcC8rVdwB+ba/2TeN8U6XLBYKzaWH+v4SueX2SmWpMygRraIfvUph2XI6ohZAdWMb7//EbhanLPXrKT5dMMFbZAw84MLxJCEkLrIb2+kKbbw/frCLTbNsaVzzaDmAMfPfgooRmOaSdZuzbSMls0GWhG0LZVlz3nNpygYg0Z8fmuDEYjtjJco4rBCasrfiR5ZHt9glj/cCiaqyqIXiGUeuf3R8M7GOEzDFAHWwzNEJKod3FLIQHxAxEGsSOLV5UlKlTIWeLPlgsdYddTe8TTC6YcmuXrc5dp5oGiCYV2RBtsBS6otNuM9pqo2FbfKYpU4FghPUW4hdWW/TDLgsgrysS1QGfmMwyddcl7XNRUYpxRxt9rprAebBNi5YLjujJjUceN5cu4wrHGJAcMFbaUNSmmXqMNHAQwBsHorMcIYvpxXpcUCBof7DW5vLEJkdIj1mvFo4Swn1CSGpwBEnUZlBx02xrEVib07hKknaasQpVGzet2fApaK9aEw05T42FNRTHAOGIoKxjAyEMwW5P+21BIBZRJs4+btEHB/v9RDojrnMGPwjgBxzFiF9aZglp/3NmFQgxXTcLQYawWvMgdiEGIZCQRpusYaAiLg6IQ5STlA6olTPpnFmIMaQFEGuYRutaWBXUjzLRVohTpEP7dQox2oV7WcpUyyeAAC1F/MGKCeGaZbouRCrEKnDPmc3yXLT99nFCLm778G7omNmgTSgL5UAcI49dJgQ/3i+MUxT4EQHlRP1ZFM+EvfGyQIEfHsYG8XqG7I+/Hsa0ZvXt9xkLrHvObONxp8mqux6THm8Hz3FUZc9/7XDnzKYBmzCFa1dbYFlup64aIsOGDZfuPXL4lds9+1bFtG4yhfDIA0S6dCuEywCWGUJqEXdqK8DHuZnS6cE+tzQN5fxtQOD4xA0sxO75p6UCAaXiyO63b1x8aP+iyjHAagfL9cK5JghRplOA3b7Y99xy7Dpa5IPQ22TbFtOKkTdO9GnZdpmwSiadM2uPi90+91llfUZ2v10gUKOEPCyr2IjLHjOgfUDegf+9pSg27f6mAWMCi3zce69pCKlV0v57l0S7W2YhHrD+cdCgQUWhAfFjiyMIHp1Galv3bEEDEYM0tkOZLkgHUZnkVCAmYbcBIgh53XYgHkDYAW0D7ml+9Ffvpy0T5djtxPi46XQzqLYk7XNBOtyH8HSFLN4LW+jbYKzUemw7HT+9HyWOUW6U02cVhR7J03jbvebqsvKi30c6CNlWvPSaEbLdv/S5igvZjkzDypUydcokeeu1l+Xu++8yDnGGHn3licVrt3BTe2xTOKN22I7yxEcr5fUJb8qzrz9ryli4cGEhXylgrawlZN97f3JBxNpCFhtV5SBkCelMxG0GRfwMGDBYmvY62nwwQky5QAjCuWs8004zhlCD1dwGaz3xnOoev837vHzrbMsBOzrb6O7D5QJRHCVkgc8qbR8nhbw4g7dcfPUAtI9ClpACVTHNGIIGFkVY+GzLIqyYABY5OFgo1cqHPLDQZQUCBxa7JBclhFySxI8N+maLdBuILyVtmVnqTqKUsfSR5blgjOF8FmG1vkJgYsxKmf7tA/XB6hrl8Ixin/1+e5ndjCFAIURtEA+ra5Trfs7JLXdCnr9AVh1/plmHW/fz74eRJAsQnxCuv/r1r+RPf75abvjHLfK/x582bubMcMfM3sHzGrWp/L5bV+MeGtBP1h6xkWB97Zrgn8AJr7xu0t932/2mjCuu+INcdfUfTLmzP55VKCMtS1qmH72J511ayd0nCSmF/d7sXGdxQ7DYrhxcEQmLIiyaZhqwc+4rhBisiOriRJ1vmut+zz9YOPImuLqCNi+xqbTaUTm0QqdFd1Zu1U5HpLssWOCpZ9ni4rm0eF63z5po/ADvLiyp6uw1s8C+B6fl+9YXQzDHnWNLSGejaqYZu6goihIxELqw5MYBEWSLY1j7EKcWvDiS6lcgtpJwRSxEmi343Ptpy0QbkwQthBnEeRwYS9RvtyEJFZvAFuJZnwvKyVJvHBgLfcb2c8+dW++SlSedK/WH7yNdbrkmjCwBiOGXgv9g7rBt4PwHz+dNR5lmDBH74MP3y+RJ0Uc8HHL0wbLnTs3nAePjAhuW4JB/XWcHKyzE66JF0QJz9712k4PGHZRuCrI1xfiqJz6UfYatbCloYZkdsFnwR5DPMU2cZkxqlazTjJW4aaE2HWGasRE1ofXNbVOaacbutGLgGzvcg6jTqb4QSyrKANZpQtBqOtciGNVmTEOevPfRxX9vcbTMqIf/bvx2u5Gn1GnGdjkAIjHpaJwWhBsowYrtjq9apTEWEM1aj/bDOzW7/2A5qt+6LdqAZ+dakIH9LPT5KPhvlSmjd9/CRk8WxT7ijNmM4p2QasL334FSqFoxSwjJn47wtwyLKSypSUCEHnZwYV3zmsZGuWjSa63ELEQxrLFJjNp4uJx0winSu0+fMCaCUMxiejF2McbmT0Uxq1OMSz3uxwPFLKlVShWzrkCKgmK2pZhVgWqLL7XWQqBCbNniypT1/IPyyM4HthBx27/639Ri1v3hwRaa5YhZWxT7ftyw++YCUYp7bvne8YVYXLa4ldDV9vnELMqZsu04M9Yq/H1tTALlYco2yrIt42Yt7sM3mHowZol/L4RUMXmJWR56SAipGZ544fFUQhZ8NGN66Au+R6yf7OyD76eHU8ySgAX4kcfTraMHELA3bntIS6ss1s3Oy+c8a0I6LatWGkHVGYCAwscenE9cJ2FPwYUgsgWVCjo492xYI8wwpTsYa1x1HSh+QIC4SnOOKjYussuEALWtlRBhEIxwrjj2gTYp9g8ZOk3YBqIYdfsc7rWamhwFrJ5BX02fLZKm+OpY+6yxaYFFGM/cneKNMMRxUfyHlmVCOjMUs4SQmgBWVKxrTcvcOQuLmznNbVjqPRNxwZz0RyxBRCeuoe0zJPR4MJbZrcIAIaRUIH5scdMZgaCBizxnNxA5aumMAtY9OGwypOMJ4QqL4IDuPQr3g+uX33nZ3AO2PwojtpwdeL0/QPQfXGxDqecF411w159mIhgn1O8Tnoifv/PBLQSlmQ7sOVpIN83CMUEu+G8Pxtd1NhoH0Q9cEWujohzksckUIbUOxSwhpOpZtnSp/P0f/wxD6cA62PnzWq8n0uln2O34jVfeMP60PPtSwhTD/iNbHPnTAqyVrU+YpkwISQV2ju3MqKUxarq1K3Jc8YS8sPypU3EEEWXHw9nCFP6j1g7+nYsAFkOUbQMB6LO+PrLlbsU6kqaNu0BoKrD41j3yd1OPisG06BRit80Q5Ii3RSXGMGpjKKTDGNr90B9Q0T5Yom2HHwxsNH4UNs9yQL+MiCaEeKGYJYRUPZjiG7dJUxQ4cgfYU4sV7HactUyIXwjrKLA78sK+mxessABXY5HdRvLa9IkQEhD8TXfED3ydehvl4qyQUetEIcJ8OwuXyu2LomeoQKTptGSAZ+SuT1Wi2uubRROVtkjwPqAerKU1Y/X4bWYtrs9BNCq+3YIBRKs9XuiTTr1WfO20uf2TaaEvAwvntnivdfx8u0CjffbUbUI6K9wAipBORC3+LafdpMkHNm4648tnyvj5s+VP0wvrVfWg+7QbSbm4uyTb4Jzbf997vwwe0j+MEbOjcfctjpANN8pfzOKjjRBSe8Rt3BSHmfq6q3/9LISabQHFutVrx2xvpgar6EHcmSNGmWmxcVNZo9ANiGzcDaAA2pi0s7CvL6b8/97S+sgfTEnu3rw+NM0627S4m9AUBXh9D7MBFjDHDbltCu/7pnNn7XuLf8vDcs0PA87zVCu5/kDRqk2E1BB5bQBFMUtIJ6IW/5Zx5mvcETxJnPutc+SNbo0txCyOmrjlxr+UVC4E8pe/fJZ07dJ6Ygs2qPKt643LUw4Us4TUKJY4W9AQCJK0R6xgjeeAwWGgGXMuqU/YhDvyVlL02FN+i+0I2plYp6cvkf2oIC3a7z6LNP1oS3r3lQF9+uUq5glpL/ISs5xmTAipWmCVLUfIAt8612nzp5dcLvJ9MG1KGGpJ3IZSeQtZQkgNEwgmCBIjStIKWRAIK81nu0jBhbIrLMa87UhTp6cvlW6rjxb1u8+iHdoTy7LFhXYSQorw64oQUrU8+HD63YujwDpXd73Vs/c+HPpKQ9fiutjHAdmsN3xE6COEEEIIIXlBMUsIqUpwDE65VlmATZ7sjTrgx7E95eA7pge7I0eVu/H6G4Q+QgghhBCSFxSzhJCqJPEYnAxsd3/zGYf7v/BKSTsju7jtW7BgfmS5ffo1bwhFCCGEEELygWKWEFJ14PibrGfAxmGLzDysvQDtW7iw2RI7Z5b/2It+/frKwEGtN2whhBBCCCHlQTFLCKk6prz/bi7WUxtYZ20LbbmgfY//r7m8SR9+EPpagmN61urbfJA+IYQQQgjJB4pZQkjV8dRz/wt9+QHxmbdAttfOxm3+xJ2MCSGEEELyJ9U5sy+99FLoI4R0BHbYYYfQV31g6u4VV/zBKzwxZTdvQVouu++1m+yyw1i57DeXhzEt+eIXjpMtttk+DOULz5klhBBCSC2S1zmzqcTs1KlTzXXDDTc0V0JIbVILf8tvvfay3PCPW8JQS0ZtPDy3Na95EieyL7jgAunfvzIbQFHMEkIIIaQWyUvMcu4bIaSqiFp7CiFbree1RglZtJnrZQkhhBBCKkO7i9kzzjgj9JWPWxbCeZbfXrRlv5LKjbofl69SbfVRbl2l5K+WvncE1jQ2Ru5iDCE7YMiAMNT2QJjCZeHTY3ev7HrZ3hTKhBBCCKkxcvx+qTrLrP3xX64QuOqqq4wDHUlU2P2qdjDu7dlW97kj7Looku6T/PlkzuxIK+fWm28Z+tqPA/c/OPQlA+G76ZgtwlBlOGrtkaGPEEIIIaQ2yPP7pd3ErC0UbMEA4ZMkINz7UWUllQPSpGkv0vZL0/lcJXHrqXR9cbjtUL/7PukPAbYDbn6g9+38pLK8M/3d0NcSrEkdOnTdMNR+bLjRxnLI0cmCFu2F8O3eo0cYUxnOHDEq9BFCCCGE1AZ5fr+0m5hVEZGHYIgqq9xy25u0/dL7PlfJ/tv1aNgGdbtxlcJth11vmjb48trjnRbkqeSYd3QWzFkQ+lqCs1p79+kTeb8t2XOnvcwOxlFAyJ7whc8b4Vtpxq09TAYMWT8MEUIIIYRUN/huwfdLXlTdNOM0QFzkJRjyLIu0pj3GVgWlukqj7xAc/FnEL2lJ3HrZauKwgw83R+7Ya2jhh8g9++yvtYmQVaZsO06k/+AwRAghhBBSpQTfK+a7JUeqes0sqV1sYWc/00o+Xy1b681SP+KRthQ0b6n5SQGcLxvFxutvEPqqB5wd+38nny7nfusc4+CHyK3UMTxRDOjVW+bvfDAttIQQQgipWvCdYr5Xgu+WPGnXNbO+j/9SREFUWVHCpVYot19R+bNSC+OYpq9pxwPp0vY5bZk2acvubMyfNzdy86ch6+Y3HSVPsCZ26DrrGlfp9bFxGEG762flkd0Pk6M22JKWWkIIIYS0P8H3CL5L8H2C75S8hayhKQVTpkwxLk9OP/300FfADQM7zndfybOsaiJNv1yQRl0pJNXpKzdLHl/+PNBy3SvwxUXh5kvKk/V+UvpKU4m/ZUIIIYQQQtqDOvxfqGsjmTp1qrluuOGG5poHatFSK1WUdSvpPsizrGoibb/yRusDcXVGtUvbbdMWfXDr8NWpcS6+NHY5ce32lRlVZ1w5bUEl/pYJIYQQQghpD9pNzNq4YiFJPCQRlb/cctsbWxT5yKNvdh1ueTp+7jj62uW7H9U+tzwQVVcplFqGthsk5S+nnXn0MS0Us4QQQgghpKOQu5h1P8xVELhx7se7Had5fKT56PeVD6LibaLqttsWVUaa8suh1Lp9fSqlnXYdPr+vDVF5bOLyReWxiUvj3kPYR5o6gJvOLQ/3tU7fPR+avi2gmCWEEEIIIR2Filhm7Y9z/aC3w3Ef7nl82GudSlzdWdKCuPbF3UvCbYdil1dK3XZ8lF9BnA3uu3E2dlkumtdXR1y5bnrFV5YSdc+Oj8ufB1p+VJ32/Szk3WaKWUIIIYQQ0lGo2DRj+0NeSYpL+uBP+2HvK9P1x+FLp3FueVGkqScJtx1x9YGoNitJ4SSi0mu87z7ibOLyxxGXJil/mvLjsPsQ1wZg39d6K92+LFDMEkIIIYSQjkJF18zaH+lxH+zuPQ2nzW8TVxZIKiMuv331EXcvK76ystSdNr8dB79NmvzAzQfsdFH5QNw9Gzudrz4bt26AuFLyATc+TTvs+uz8PuwyKw3FLCGEEEII6ShUZM0scD/4o8I+9OPe/si3/XH46rP9iq8sXx1unC+NEncvK2naYpOmnVnLBLivIF1cGe49O6+NmyYuj95z09lE3dP4UvLG4ebJWj/CacjarjRQzBJCCCGEkI5Cl/BaNeiHvn1146LAfQgAFRAatrHvp8HN3xb42q1ov1yXB74ytR1J46Dp7bzAzp9UBtB0adPHUW7+NLj9tvuuoB1uvNtHO6xxhBBCCCGEkGhyF7P2xzg+4DWsH/P2fRv7vnt146Kw72dJW0ug3T6XB6WWGZdPnyuu6lcQzlJPtWG339d3QgghhBBCSOWomGXWFSrwu2KmkrSVUEI96qqZNONh9yVLfzStmwf1aZ3qj2tDljqrAbsvWceMEEIIIYQQUh4VEbP4qNcPffsjH3G+D343vXt146oFtAftVqdxLlnarWW6RMVHgbRJ9frKRDiqfpukshWtI236asc3ZiBu3KLyEEIIIYQQQkondzGb9OGOe3HCRkWB6/ReGkoVD8gT17Y0+MrIo9xS0Hp94+GL86Ht1rRxfYmrw82Xtv4k8ionDaXUhfRZ89jjRAghhBBCCPFT0aN50pAkEPTDPo0gSEqbVozYYsJN75YRl9Ylbf0ucfmy1A80vS+tXRaIK8/XJrts332g8XH3XeLS+e65+Oqy64krI006t82azlevj7Tp8oC7GRNCCCGEkI5Cu4tZQkjbwb9lQgghhBDSUai6o3kIIYQQQgghhJAkOrSYdad/IuzG5UVSuVH34/JVqq0+yq2rlPzV0ndCCCGEEEJI7dGpLLNYl9hWaxPLBWKuPdvqikmEXRdF0n1CCCGEEEIIKZcOuWbWFVIqChFvC8Q4wZVVSLplu9j3ffW6eZPKy4u4tqRpg5vfTp+UP+5+mrpJdrhmlhBCCCGEdBggZpOYMmWKcbXE6aefHvqi/XGkTackpY+674vPWncelFOnmzdtWXY6+N0wyZ9a/FsmhBBCCCHEBzeAqlJci2dbgDptV2lgedW64KcllhBCCCGEEJIWitkqwxZ2tqCspLjUsrXeLPUjHmlLQfOWmp+QJCY/95CMv/gkuezwjYru5jP2MHHv3X6JzJn6ijSuWR2mJoQQQgghtUSHFLNRAitKkLmUI9Bs0tbXnqTpa9rxQLq0fU5bpk3asknnZcWieaFPjFi99Zxj5MX77pbVc+YV3bQ3Xjdxd152qVz3hb3lX1/dx6S18xJCCCGEkOqnw24AZQulNMLJFkpZRRZIqtPXhix5fPnzQMt1r757cbj5QFyepDLd+2naQJLpiBtArV65TCbf+1t5+aH/yIezZsj66w6XISM2NII1C92GDJLPfvE0GX3UBWFMDTLlvyITHxeZ/rLItPfCSEIIIYSQdmDkaJER24tsupfIRnuHkfnSocVsGlGVJ1ofSBJqwE3jE2xt0Qe3Dl+dGufiS2OXE9duX5lRdcaVQ9LT0cQsrKn/Pu9wY23Nix0POUx2/9rvpGe/QWFMDbBiochNX6SAJYQQQkh1AmF74g0iPfuHEfnQIcWsS5QQU/IQSnHCS0WdXhVfu3z3o9rnlgei6iqFUsvQdoOk/OW0M0teX1qNiyqnnLaBuPzlll0qHUrMNjXK+EtOzmyBTcPIrbaWz/3qrtoQtBSyhBBCCKkFKiBoK7JmFh/qNm64PYBw8Lk40G7XRZGmTNxzy9D0bl6k07i4esshrlytX0HY53xou7XtvnR2vO9qu7bErdcO2/GKGyZtx+TnH6mIkAWw9MLiiynMVQ+FLCGEEEJqAXyv4LslRypimcUHviuE7HA5RJVliwr3flz9ceVpfJRfQZwN7rtxNnZZLprXV0dcuW56xVeWEnXPjo/LnwdaflSd9v0suG22y0xLmjxxaex7adqftX2l0FEssxCZt339wFynF/vAlONxF94YhqoQrJG97swwQAghhBBSA5zyp9zW0FZczLof8aV+sNvluGXY9QFfOI5SynPzxBGVXuN99xFnE5c/jrg0SfnTlB+H3Ye4NgD7vtabZ/vstgDNF1eGfS8qXdr8LnH3KklHEbM4cgc7FbcFx1x+q4wae0AYqjIe+rHIkzeHAUIIIYSQGmCP40UOuCgMlEeuYhYf6C7uB3u5H/Fufl95adIopZQH7Dj4bdLkB24+YKeLygfi7tnY6Xz12bh1A8SVkg+48WnaYddn5/dhl+nDrSeuPW45bl7Fly6qDaXeqyQdRczinNhKTTF2wfrZ4//8ePCvZRWeZPaDzUMPIYQQQkgN8dMJoac8KrYBVKU+5N28vrLSpFFKKQ/ElQlwX0G6uDLce3ZeGzdNXB6956azibqn8aXkjcPNk7V+hNPglumrx1e2htWfFAei4oEvbRRu3krREcQsdjC+8qQdzJmxPiA+tz/gM+Yc2byoWussxSwhhBBCapGcxGwVmhqykSQgFMT7XB74ytQ2JIkUTW/nBXb+pDKApkubPo5y86fB7bfddwXtcOPdPtphjSsH1OeWY8fh6mtrGrSNdll2mKRj5oQXI4UswBmzo7ffTY4493xzdmweTHmkitfNEkIIIYR0UtpczPrEQl7ElW0LB9vlQallxuVTwYSrK54qOYZtgd1+X9/zpNJjhbJr/XnUGqtnvBj6/Iw7YJxIw3wjaM/9/kXGUlsurz7/lLEIE0IIIYSQ6qFiYlY/8hX4K/nRX6my05SrfVOXFk3r5kF9Wqf649qQpc5qwO5L1jGrFHHjm4QvL/rkxmtfq6G/tcwH70RPSzHCtV94dlkgaOE//lvfMrsSlwMswbAIE0IIIYSQ6qHNLLP4sI/66C8Xn3BQ4u75QNqkNvnKRNhXj1tWUtmK1pE2fbXjGzMQN25RecolS7l5tUHLUadxJBuNa1YbK2kUWCvrY9zRR5YvaBMswoQQQgghpG1p9zWz+LAv56Ne8+Jqu3LQNsGp8FB8cT60DZo2rp9xdbj50tafRF7lpKGUupA+ax57nIBdr3svCqRHWs3rtsEu04edNwm7LpKOxtUNoa81sMqO3jJ6Q6RxXzi1rHW0cRZhQgghhBDS9lRsN2OQ9qMeZEmblrgybQGRpl5N70trlwXiyvO1yS7bdx9ofNx9l7h0vnsuvrrseuLKSJPObbOm89XrIymde1/rS1O2S1LeNGVrGuCmc9taKWp9N+PVK5fJ747dwrsBFIQqxOx7bzaLztEjhjVPO1YWLZTxD43PfLSPOaLnqifDUJXA3YwJIYQQUotU+9E8hJDqo6OKWSM0v/UtI2RtC+oGYzaPtNYi7T03XBO7M7KNqaPazpulmCWEEEJILcKjeQghpICulYVwxfpYdXHTjnW34yxraVc3rAh9hBCSMyNHhx5Sc/DZEdJuUMzmjD2VNA43Xdp8NqXkIaSW6bb8k9DXDMRonGiNJNztGKIXU5TNTsgJdOvRO/QRQkiOQAydeEMYiOGw80X2OD4MZMDNd+IlIuc+FAYsyhFlKD9N26pR+JU6rsq4cwpWprNuLYxtFpLqLbdthHRwKGYrjE9wIi5pbaXrXBDXFmssCakK1qwUmfJfkfmTWpwdCyELMVousNJimnLiBlErFoYeQgjJCYi7EduLLPggWejt9CWR6S+HgZSgzA12FBk4slkUdR8oMnF8wa/g3h5B+TYQZlmEFOoAyOPrSx515AnaCLfpuELbT/lTfFui7l13psi1h4vce6HItNfDyAhQh46NqXuvgj+KUp45IZ0IrpnNCVdw2kLTFp5RIjSrOKWYJaVQs3/LELKwpNosCoSlu7kTwEfawI0LwnP53Nb54ui/qUjP/vLe+BvN2ls9Bmj9dYfL8V8+VWRwMG4jdhXp2sPEl8uMT6bLc1NelKN2LFGQc80sqVV8QgdMey/0pCSvcmzsMsspJy0QN/g3C8yfVBBGPmChA3dfWrimAeILYmmjvUVeuD4of5rIkzeHNx1UqNn3EbfnN0Uu3iWM8IDxOvoKkQEbFAR5z34iH71SuOf2pdQ6KoWOKQTjQz8uiMaoZ45+wgLr9gnx+DFi5NaF//7gvzk3XRDedEDaQy8W+eDFwrOAgIaQxg8LvmdTyjMnpFbgmtnqQoUlrnCuuAV5CVAKWdKpgCj1CdIoIRuIzdvff0E2+9tX5aLnPdPoogjyzqjvJ5tddYL8ffUS2fqEb8m5v/yNsQTDamvqQzsWzw4zlM81j/xZLhj/2zBESCfiy3f5nYqdtEBc+MrJAgQGRMOFzxY+ruxyEEY8rIdIVwnGX14QM3DwRwHBBex2JLUJ4kjFlwoi7SdEdBLIv2JR/HOB+LvtbJF37ywI2Zu+GN8PlzR1VAqMyWtBu/GDqVo/48Z0ve0K44YxVLY5QmTro4JxeL3Qb/woqiLUBv3D+wrRb4P/xqENrpAFpTxzQjoZFLM1ik8sE9IhwUdOWnoNloYu9XLSXifJBz95SX51yu8KFtw0BB8pEJea74rnbi2IY1c05zTVeM7ST+TmqU/JJeO+GcYQQoyFri2BMIFohWjo6fmBDCB+s0CwIF0aAZgFFThbBeVjKjD8ECtuPRDTs94s+JFGQZuSQHkQawCCDRZQzOqIsgC7QGRDrMUByyTG6InflmbNTlNHpYAYheUa1mX4Mb6+54x+weKMcbOtyBDEVx5TEKNI8/rthVk8LvrDAsqAeFWWz/WPWTnPnJBOBMVshbFFZ5TFNgtqlXXLorglHRb80p+BbnVdZIMf7mD8P91vqN+C6yMQzVtvHHxMhhh/linKGbni3svM9eBtCjsxE0ICIBzxEV9pIPBgXYOIyQLS21a5crEFDtZbwg9hY7cLbR25b0EwQTjpPQhhFTtxQKBNfLzgTxKamCqLcu3NoVAnBFoUaB9+hFDBbIN7rpWylDoqCX5EwBTjyw4otAPPwH0v0F4IXEwHR5/i2PmU5vFOAlOLfVbscp85IZ0IitmcUJHposJTcUWoDwpTQizqexYspGlYOFG6LPhAXjvz33Lj4zeaacKp+fhFOWqTneTNR+807qi1IzaCcqeIlcDyVcuNVfb4DT8tvep7hbGEEAMsfEmCoVywbjHKEpsE8mHX2jzBD2cQneg3BAvWnirYMAkWTwWzQyAQISAhgJOA1RcWWZQNQYby1dlAWGPsUe7z14WRIb4psDZonyvgMCUXOzRDsCnl1FEp1KpqBGTg8GOKPQMHcVh3rP2DlRQ/aCDeBmG8F/gBNq4veNb2Jlhmva1TVrnPnJBOBMVsO5BW0NpO43yCmZAODTZb0s1R0hCI0p4fPR4tRuMI8o4a2l1GDVjqt8qGG0SVy/2v/cdcT9vvK+ZKCHHAlM9KARG37pZhwAEiEhslwVKHa9SyAuR3xWA5YMMgzCKBUIJwwhpUBfdscYQ1qRCIuCZZWoFO/YVLWsuKHXlRbhZhiXLd9IhDOb6ySqmjLcDYw2Fpij2NGH3pNbhgcYUA12nGiFcgRjH9Fxs7JW1khefp7nhslwXKfeaEdCK4m3FOqNBU4ZlGdNriNI1Q9aXJUh8hNf23jI/KN+6U8Q+NN8E8juRJRfBh8970mWZ343EX3hhGlsdml+5prLI/Pq7M6ZTczZjUKml2sYSgTBI8sDS6U0JB3N8Gprf6ZlhAvGJKpwusbT7xC+GLqamEEEKyU2u7Gavoagvqzkj3ax/SqSsXFZO4RglLdwzsdG4epFWnYb2696Lqa2u0PTYa57sHouIJaUXP/kZUvnjf3cal3tgpDgjVN+P/MUWdd152qcyZXvghoFxenPmSuX52j3ba7ISQWuGAi0JPzviELISpT8gCTEP1kcOSA0IIIeXRqacZN111fNGlEbUQXj6n+O7Zzk0Th4piFapRYSWpvCjs9tguirh7edJW9ZDaAtZRxVho066ljaJf/0KZUcI4KN+uMw/uebKwycmOwwqbVBFCYvDtKlsOUVOD3fWbLlGb7rhrHQkhhLQpuU4zziJAbCGWRJTIhAhVkoSonTYtbn+0zYiPa799X/1unrgycM/FLsPO64uLwy3bLScOXxq3PCWqrKj0Nsibpj0kO7W+ZGD8xScVrLIB3YYMyrbBUwTjb7tDNhizuYze0j8t8ebf/EamvfG6jNxqazn+qifD2NKY8cl0GXftieY4nqN2zGGaNKcZk1oly/SyuOnGWacZQ3yaDXe2bv4xDPmxjjNuLWJUPUn52pO0QhvtzyLKff3VHwmw0VQp42H/yFBqGeVit8H3vrltBHiXlKQp8TrGOt5uXo2z++8bF6Rrj/EhJG9ymmbcZmtm21KcQNgmidc0aXxECTo7LilNOWMRVVeeZfrIK40PX764skqth3QsMQt2POQwGfeFU0s/QidcDxslZHH/0m98w3jzELMX3XKB2cX41W89mM8uxhSzpFbJ8hGD9fJRm+qUsma2FKLWzZYqZrEzre8sUhdsNgTxgo2Jkpgb/PtuT5WOGhsX/FiQZUq3r8/288Ta47i+ue0EdlujfrywxWDeoGz7/Fbf++O2Eei44VgiPCsfKBsbmum0dJTtqw/vBM47BvrO23ViXAHSRK3vJqSWqIU1sxAd6tqKUkVqGlwR5euXmwZoOlxtfxSazk4P4EfZdly5aJlx5JUmL/IeA1I7uOtWX33+qcKHUan06y+jt98tDDh0H1jcbAoMGVHeDwA8joeQBOzjaGywg7h7VmlbE7X7canCCmIPIiXJKb57rosTkBhbCC51eaIiU8Guu772qUM7IdLwIQvn5veh4g8Oedr7fYjC1xe8I/Z56Wi7+94gH45QUnDusAvGTcUurmnGjZBOQMXErIobdW0NRK26OOx0cWnjxJobj7S2A/Y42H4fet9OZ9fviyuFNPlLrQP5bBcHyk9KQ4iP1XPmyc3X/iUMpcDe8CmcYvjey0/718w2zM9t0yegx/Gcfei55koIcZg/qdni5dKeH+9RwundO0NPDaBHyqhzwbirs9cHQwTb9+BcIWZPl41aW1wudh3APrsWwjiLs6fuJoG0OFM2LTgfFlZ89119w3pXVJDaYwXLu33sm+8IJZxzq9ZZkMZaT0gnoENtAKViFFdYZ9W5IjUqnS9tHK7IU0GGeL2nV1vU2X4fet9O59YFfHHVgo6BOhdfH7OAMkvJRzoeWM+Kda1pwYZOSD/+H38xV7PBE853tAmELkQvys6Fpka5YPxvjVV2SJ+1w0hCSCswvTTKQnvoxaGnDYEoUfHh4p4VWiqwlGKaKRzEYhKY5qvp01pZMR1WLaFwNliLiXHHVdeCKh+/2Byv6VwGjgw9AThnFels0eUKYoiycrHb6bP+xjkXCNZtLKsoQNyJlxTGDSITIjgNmwXlwIoPC7ItaF8LxCymDmNc8PzA67cXxgPh9bYrxAH8SBJl8cfUYj372M5DSCemTcRsW4oOFaU2PpHqSwd8adPiE22KLepsvw+9H5VOxzPtuJYz/qg/KT/u+9oZhaa3ncYTEkXjmtXy4awZYaglqQVtIFpxPu3xXz7VbPq0/QGf8Z9XO3eq3HPDNWGgANKXyovhlDEex0NICm47O/Q4QCRksaqVC8TIiTeEAQdY1XzCrhQgStRquPMpYWQMEPWaPq2gSZpmjHHVabz2lGqIM42H842/PT0WFlMIMdtyCkGMsbJdtYBnDMHq/mCBOPRdgQhOGmvXgm8LUrW8oh6MI35QQB1wCNtWWdTrWnZtYOWFKI5aR05IJ6NiYhYCBeIkjdDRdD6yCEufOPWRNl2e2H2M6y/Q+3Y6+6rjqWNcabLWE5fWbr9N0juSFpTfFmNC2p6GpYtCn5+ioMWUYd2lNAqsld0yZgfja/9ipjDnxQk3FqaD8TgeQlIAERA1hXfPb4aeCqNC1hYZNvdeGHpyAHWo1TDN2bUQm5o+qn0uSdOMSwXi1m6DWkxtay3+TcZ4qiuFTfcKPSG2ULRFehqXFvxgoVZQEDfWELq2ILYt06WAadUYq16Dw4gA/NCBHzA2HVeoy7WwE9JJqahlFgIlSaSouIHryCLEHgvbH0WaNCApTZR4zArKqPTzsdtp15e2Xu1rW7SVVCcQtJf97MdmCrEhSdR6gCDObXpxAI7jATiOhxCSkpsuaCkkFAiKSm/+kyRkIVSipoGWAkQTpprCpRFBOjUVLu0aVVgAo6YZu0Dw6TTmpKnMUZbkDXYMPQFqjYyz7paDLdLTONcyjP6544g4TJm217rG4b4rcTsN4xnbz1mnYdvT6yHeMVa2lRw/dKT9wYOQTkSbTTO2hUpbAssuXFprbFTaLAIJ6fIUU3Hjp/X42heXD2TpEyilDpesdcaRpV5S+yyeZ01biwEWVRzfA1FqNndKQjeCerOwljZKyHYbbn2cpQEf4oG75pE/m+Dh2x9mroSQlDzx29DjAHFUqoUviSQhC4tx3keioC5Y4uDidiRWYPXU9FHtLAd72nPcVGb8qBAlrGwRVs3gRwkIXNfSjjg8Z6x1Bfj3PGotN4AY1tkEEKZxoEwtF2DjMwhsXLNSqb8DQmqIip4zq6IlSXQkpYubauwTnnb6JBHrlp2U3hZiacVUlHiLyu+mt9P5yoq6X0r70uRBek1n+22ytFOJKidNmxQtN0uezkQtnzM7Z+orct0X9g5D6THnw37rW2GoJbqz8csP/SfRGnvM5bfKqLEHhKEE8NGDdWIBm/37cmOVPWpHz9rccoHVhJBaxGcdhDUMIsIm6nxX/I1dFvw9QmzBWuVSyt9GkpCFYLnymDBQJlHtdkE/0C5Y6ZLwjV9aYC2F9TYJCDW1bGKDJHtdKYC1GJsp6ZRbPCeItIEbNwtfpMEaUu2/G7brUOz3oJx+RuGOsf3+oJ+YKWA/MxWsOmbaJpTjs9qnfd4KynPTYywxXRxWW91Eq5rWHxOSlZymyldUzBJCqota/lue/NxDcus52T8kuw0ZJOf+0rM51KKFcuk3vhEGkjnlH/+VIRum2GwFv+BPe9R4L3r1BXO27FNn31mZXYwpZkmtklbMxgk5CAp82PtEQta/jSQhC6sbBE1eVFrMps2jYCxdYaa4Ik4FlE8A2+UATQ8rrgrcUsSs/b743pNyccdLx90WpkliFsfpHH1F4UcWl6xiFmOCun1jj7HANOW8ZwgQ0tbkJGY71NE8hBBiAyH77asvlLoBn7R2I1bLd++8LEwZD8pZ2TeFGG1qbHHYPYQsj+MhpAzwQR+1jhSbQcHiVy5JQhb15ylkXSCEIJ58DmAMfPfgkDdv0k4z9uFu0KUbQtlraH2Wy3LA88t7HS4+siGwbezNmFwgOCGGYX3GmMUBUapiGOiaad/657nWWeeYXq795AZQhBShmCWEdGzqG+JdSgbXrxX6Ylj4oUjDfOPVKcxnjz3Gv5ENISQd9tmaNhCf5W6Gk0bItqUFDGIljaskGAuIM3VRY2Of9aq4aSHwYJWt5BpaWENhIb3w2exjg+cP8RlnxUaZ5z4U3wf7/cSY5fWM7COO8IOA/WNB1I7fhHQyKGYJITXB6hmFNahRwHoKd93h2xTd1bslf+ja6bUMl/XXHS49+w4IQxHAKmtt4IFjf9793DkyZOVUMdOOYUFZszK8SwjJRNRmUOUSJ2RhPWvrqZwQZWlcEmrNhcVPrbi2NRB+jYezcS3FUdZfn9Xcl1anF4O8LckQo/qDBp6jfSRQGrCJFsSnD1ikYf3EeCf9aIIZOba4jDtCyn2GEMkQ00mCH/ftd/XJiBkLhHQyKGYJITWJLVwxXfjbfz3PuPdOO76FS8JOq2WgPFvgGuoS/rm0rLLmXEU4l1UrQg8hJBNYK5i3EMKmQnFC1l23WWtA6EEkQZC5U18h+nAfziXLNGNX7GPdaNy0Wd24KC+w2ZSNvUtwOUCkR70bwGeVto+TQt48rLO+egDal/d0bUJqFIpZQkhN8ME7zeuDIDJt4ZplunAqgvJsgfv5n5wsb6yZF96MwLLKvjd9pnEtwNq+uI8jQkg8EEp5ETf1tVqELAQL2gLnWkCz4opIWEshdOFc0YV/p9JMM44COz5DaOHqCtoocVYq7lFGWQWetsdtZ5JFPqoenUGA52W/Q3h3IfDV4Zna2PfgtHxfPRDMbT1jgJAqhmKWEFJTwGpqBGxbEojbrefeES1oMX3YssqOHjHMTDNuQSlnCBJCmsGHfbmiDsAaaU99tcHxJxA4arVMcpUEVkYIIrhSLI6YQpsW9FmnyUIs2SJarY3wZxWjthDG2GYVm1nJag1FezCV2j1nFmAmgI6FPYUY/YgC44P0ttjEe6LnAqtzp0O79+P6oYK50u8fITUCxSwhpCaYM32qscjmboVNSyhoH1w1I4ywsKYPXzT5PeNa0H/T4ANl1zBACCkZiIQ4MZEGd5daG6yNVItlGlfNgsIWTGbnZysMoaaCFQIMAkrPjIUAxZFHENHYdEgF6abjCte0wPptrzXFGal5YO9gbe/2C7AWFdPHUTcEoeswbRr30gBr6sW7FMbHPk934vjQEwHGGnXou4Gx1XWy6twfU9z7GH/kx6ZWNhDXeC64F/ceE9KJoJglhNQMbW6RdQkE7UHzHoidcvzjUaPlx9vuFIZCls8N/rWtDwOEkLK47ezQUyJRG/5UGxDLWO8KB39W7ONwIEhtAYVpx2r1VbGlYMqtTumGxVItsxCm2DArDRCOdn34AQJ1KTgnVjeYSmOttacB2wLZZ7HG9HHU7QpEODx7d2pyFGgXRKPb56QpvjrW7nreLGCdMp65bdkGCGNsD724dt5jQioMxSwhpOppXLNaJuy7RxhqZ2ChXfZ0GAip7xl6Avo5Hx8g7nxCQkg2IDJK3QwKQqAjoJbGuHN243bHtTeAguVRxSKEq065xT1g7ySdZldptAvC0cb3A4TWD5d0XjB+EPSBdwHW5XJA/RD0Loh3d7uOmuaum2bhmCDFPlYH76vt3DW6Gq+zDlwRa4Ox1WfbUd5nQsqAYpYQUvU0LF0kP9l7VBiqAlZNbznduGsPkXUsK4hN94HBvU8l74ZMCEkPLHulgOmbHQG1NEYdGeOKHFc8wXKoU6XhVBxBRNnxcLYwhT9OQMFiaKcHEJs+6yumyWodUf1QdE8CBUJTgcUXFl4IzaxT0FGO20eAPiLeFpUYwyirLNLBUurrB9qH99V27hpdjfeJfvQrSkQTQihmCSHVz+O9lrXfWtkIbgwErU1j8BEzp4czfQ1CFr/YU8gSkj+lWOSqfWqmTr2NcnF9dtePKrD4YWdhXPMgbhMoe1oygAizpxfbZDmmZ9rroScGCM3LDiiMk7s7sO0gGpWoKc5os/0DgG2xTktUv+NAe2zhiueNfvmmU6N9pdRBSAejrikg9EcydWrhH8gNN0y5zoAQUpXU6t/yb1a+LecuzelDLC/qR0hT30PDQPCP6eJ7Q5/Ibe8WhPfIYSNlx2E7GH9FwEcbIaT2wJRUFdYQmbbAikMtiT4g1GxxBusiNiPC1GAVPYgbuXXg9o2fyhoFRB02RbLBml4FbQBoI4RYnNjy9cVXPrAtsSBKhJaC3X4AMakWWGwmtXxu9POxn6NN1r67/5ajXKxbdp+nWpAhZPEDBSG1jPu3VyIUs4R0Imr1b9kIRccS2u6s6i4rh54i3eu6yCdNK2Xw7Bu91uPX+x8vW3UdFIZyhmKWkNqkHHHm5gVR+ZE2T+Hnw25P1rrKGYe8qIY2ZKEtnikhbQHFLCEkK7X4txwnFNubuQNPlbXrepjdjbde6PkVPhC8c4eeZNJUBIpZQgghhNQiOYlZLuQihFQ1L66eU5VCFsxsXGquD6+eZa6t6L1u5YQsIYQQQkgnh2KWEFLVuBstVRMqYl9es8BcXU6o1PRiQgghhBCSbZpx165dzZUQUpusWbPGXGtpmnFVrpcNOaHntnJT790i23hZn73lWz0+FYYqAKcZE0IIIaQWaY81s4SQjkGtiNlqXi9rqB8hc9fav302fwIUs4QQQgipRdpSzM6YMSP0EUI6AsOHDw991U3cxkpYj9ruFtugHZcN2M1/bFClN38CFLOEEEIIqUXaUszOmTMn9BFCOgJDhgwJfdVN5Pmy9SPksu6jquPsWQhrn+XYOYe2IlDMEkIIIaQWaUsxu3jx4tBHCOkI9O3bN/RVNycue1r+vuLVMNQM1qqeFIjFgxbfHcZUGAhWkGG6c8XXywKKWUIIIYTUIm0pZlesWBH6CCEdgZ49e4a+6iZuY6WTu28sg+f/JYypLKgPZLEEV3y9LKCYJYQQQkgt0pZiNkUSQkgNUVdXF/qql7jNnx7oe5gcWD9c6j6+NpO1tCRWdZeVQ0+RdxsX+Nfv+qgfISvXOli611X49DOKWUIIIYTUIjmJ2VRfWvjwpaOj6ziuFpjZuDRSqO7YLVzzi02gKswJfT9lROkWsLIGIjUNWM9bcSFLCCGEENLJ4dcWIaQqmdm4LPQ5rOoufaXeeE+o9DTegO27DjBX/GP5QM9tjT+WoH2YAt0m7HF86CGEEEIIqRFy/H6hmCWEVCVvNS4KfQ691y1aPbEJVKXZoku/0CdmanOSdfaBQQdV9jgem033Cj2EEEIIITVCjt8vFLOEkKrk5TULQl9LbGvssC69Q1+FWNW9eUpzyNy19vcL2iCtruVtMzbaW2Tk6DBACCGEEFLl4LsF3y85kWoDKEIIaWvidjLWI28amhqlx+zrItfWlk0gWqPOin1w1Qy5MWwfpiJjanGbWWRtViwUuemLItPeCyMIIYQQQqoQCNkTbxDp2T+MKB+KWUJI1REnUl3rZ5TozQOcZ3tT793CUBVDQUsIIYSQaqYCQhZwmjEhpOpYLKtCX2vcqcWV3ARKN3+qevAfhi/fJXLKnwqbKnDqMSGEEELaG3yP4LsE3yf4TslZyAJaZgkhhBBCCCGE1By0zBJCCCGEEEIIqTkoZgkhhBBCCCGE1BwUs4QQQgghhBBCag6KWUIIIYQQQgghNQfFLCGEEEIIIYSQmoNilhBCCCGEEEJIzUExSwghhBBCCCGk5qCYJYQQQgghhBBSc1DMEkIIIYQQQgipOShmCSGEEEIIIYTUHBSzhBBCCCGEEEJqDopZQgghhBBCCCE1B8UsIYQQQgghhJCag2KWEEIIIYQQQkjNQTFLCCGEEEIIIaTmoJglhBBCCCGEEFJzUMwSQgghhBBCCKk5KGYJIYQQQgghhNQcFLOEEEIIIYQQQmoOillCCCGEEEIIITVHXVNA6CeEkA7DxzPny+133CjP3nadTHj9Tdl86y1N/HpjD5SRG6wve++3j2wyarR0797DxBNCCCGEkNqCYpYQUtMsWrhQli9tlIGDexeF6fTpU+T7XzzCiNg4IHAhbj+9526y16f3ln79+4d3CCGEEEJItUMxSwipSe657y659VcXGb9aXiFMDz36ELnmvK8nClkXzX/y/50onxqzVRhbW3wwcY6889IU+XDibJk3e3EYSwghhBDS9gwa2lfW33SojNlhI9lg0yFhbL5QzBJCaoqGhpXygx/8UB695rIwJn/2Pe1cOeusr8iIERuFMdXNihUr5N5rnpbp730cxhBCCCGEVA8jRq8jh562m/Ts2TOMyQeKWUJITXH++edXVMja/N9PfiNf+epZ0qVL1zCm+oCQvflXj9ASSwghhJCqBpba48/bL1dBy92MCSE1A6YWt5WQBX/94bfke9+7wKzLrVZgkaWQJYQQQki1g+8VfLfkCcUsIaQmgAVS18i2JRDPZx++l9kdudrAGllOLSaEEEJIrYDvFny/5AXFLCGkJnh4/IOZN3XKC9R73hf2MYK6msBmT4QQQgghtUSe3y8Us4SQmqA9rLI2ELQXXdS+bXDBrsWEEEIIIbVEnt8vFLOEkKoH58a2l1XWBlOOn3zhiTDU/nCtLCGEEEJqjTy/XyhmCSFVz7SPPwh98eCs2HNOPyYMtQb3ywVn2BJCCCGEkPaHYpYQUvW88dyroS+eg3bZXL5wxkmxgjbuXhpgIX77nTfCECGEEEIIaS8oZgkhVc+0Dz4MfdHA6vqFLxWEapSghRDdfrftIwVtWsvtfx95LPQRQgghhJD2gmKWENIhgFVWevQUWbnCOAjaG6//eSuB+vLTL0eKXVNGCtKIa0IIIYQQUlkoZgkhHQJYXFsQCNoxW20hN/z5h17hGiVoo6y2Nh8992DoI4QQQggh7QXFLCGk5oEAhXA1VllYZ9WFYbXSIp0RvZb11hWviMtjoyhCCCGEEFJZKGYJIVXPyA3WD31+dK0s+MdVNxadIRSuELsQqkb0KqGgbSF0A9JONyaEEEIIIe0HxSwhpOrZauy2oa81xrIKK2zAP66/VS6/+lZ54NkJ5oqw3lNRa5yNI3TfeeMtkzfOOrve2ANDHyGE5MOI0euEvsozaGjf0JcfKLMS5dYCnbXfhFQDFLOEkKpn9Ppbhb6WFHcwDkUqLKuwsmKdLK7FKcVJhPnhxozeuFhGlKBNshRnpbFxTegjhHRGIGQPPW23MBTNQSfuIrseEv3jXhR2PgivPQ7fUb78k8NbiLByxehmO21sXBzl1lEpMD5b7R7f9jjGHT9WvvWHz8sJ3ztIDj9tnzA2GYxFUr2lPnNCOgsUs4SQqmedYQNl39PODUPNXPCtE5otrwGwrOo0YtufFZMvKDdK0G6w0cjQlw/3/ede2e/65I2nCCEdDwjZ/kPWkoXzlsdaZyF8PjV2I/lw4kdhTDLIgzLX3mCACUM4zZu9WLr36ioz3vvY+BUIUYhcGwizUkQe8vj6kmcdeaDjMzxw6280RI75+n6RbYkTnrf+/hG5/qf3ypO3vyKT354exvpBHTo2aw3oLWN22Mj4fZTyzAnpbFDMEkKqnyWz5P92HxwGChZZWE+N6LQtr2phdf1Z0bweQQv/gfsfFIbKB1bZw179bhgipHOAj3mfy4qKkXLLUdzy2oKxB20lYw/cUnr16mH8Uex8wBby9nNTZHogQtOy/qZDTZn4QbD/wOYf/iC+Hrjp2TDUzOyZ80NfAQizPT63dRjygzGDlXfXgzaXLcaOlK/+6ggj0KL6UkodlQLiev1N15N+A3vLwvkr5LkH3giE4+zwbkuihKeKXIh09HnUp0aEd1qi71b3Pt3kUztvZKytuPYf3CfSMlzKMyeks9H1RwGhnxBCqo8ZwQfX3Ldl8LBhsuduW8uRn9tPTjv5CBOOFauw2HbrJrJmdRiREbX4BmUc8ZndZa2uIgtXdTHW4HU22S7417NH4X6ZPPXiU/LXSffKvQdcIUMGZ/t4fuY/b4Y+QmqLU390mLE4uU66dJMZE2eFqZI59NQ9ZdfPbNmqnCx/GxAZex2xvex99A6BqNyiRTm7HhyIk22HizQ1yewPWoqwPEDdc2bMD/65qZdFnyyVVx9/VxYGVxek2/8LY+X9N2fJsoVLZfnSBhMPceRLr6DNbz832fTjxksfkI23HimHnb6r7HHYdjJ803XNPWWD0euaqz3+yL/NHptJj969Ip8L2jL1rZnSd2A/GbhuL7n3mqflw/dny/BN1mlRPii1jkqB+rrUNUnfQWvJCw+9Id2D5wDnG9P+a68l2+2ziWy4+fDgXdlGXnj4HROPd2ejrdeXGe/PlQnPT5JNdxwua/Vfq1VfNtl2A9l2z81k0Lp9ZP7HS4L/fK2Wnr26SX3vennpkQnyycwFxecKSn3mhNQK+HcpD2iZJYRUL/PfF1kys+APhGuLqcNRQnatQOSO2l+md91c3l65QYtpyKlZZ2uR9fco5A8ttNgg6oa/XlKof/ZbYcLy+fFbf5Bx6wcf42Py+UedkFpmu703Mh/xbQWsY1/6waFGuMI65wNWzf2P39lMD80btZyO2mY9MxUYfvTfrQtWv49nzjfWVazPVI7+2r6J4wXx88HEOcaP6ao3/+oR+c3X/mmss1HYZb713DQZtXVBhEaBfmwcpHnlv+mtiFnrqBSwzG6w6RA58ux9jR/PwPes0a85Hyw24/bH8+4MY8VYuP/+8wfkmfteNWkmvz5Lhm/cPJNIeeN/k0xelPH281NkyYLCFO+GpatNPnvKNyjnmRPSmaCYJYRULwveCz0hEJYJ1tjGYTvJk6+9Ikdtu6mcvNt2ZnfiTIIWQnbgJnL+D35m8n/xKz9prlcdBHZDyw+PUpg+fYqM//BNuWiLr4UxhHRuevbs2WpNZaUwG+sclP4YLggebPCTJ7bAwXpL+CFqUJcCMbr+6AFGMD3/0FvFe5iWCrHjiiAXTGWdMWmu8ftEk83QQLijXAg75d0XJhmBFgWEFaYJq2C2wT1386JS6qgkENHPPDBBrv3hXUaQ4hnY4w/QBwhcTAnG84gDU611vJPQqc0u5T5zQjoTFLOEkKqkpB1+6wdJly5d5d7b7gsjRC75zd9DX0r6rCOLFi6UR6+5zAQnvP6mvPPepNaCuKH8aV5/eesv5jp2m+Zf3Qnp7MDClyQYygXlwxqbFVhpK2GhbVi+xohOtAvCadH8ZeEdke32+pSxeAKImBUrVhghDgEJAZwErL4QixCWaDvKV2eDNBh7lPvcg83TtFEnRF4UWEv65L9fbyHglixYJkM26CvHn9dyrEqto5KoVRVjD4cNqTDGCuJgaX3npcIzgOUW64Jd6yjS4ceO7r26xPYFzxrPdK0BhfywBiOvTbnPnJDOBNfMEkKqkrq6LiILJmZb81q3SmTgprKiYZk8fue/TNRnz/qu7DR6UPpyuq8lPQYMk0nzlsqUl58xGz5hjW6r/IPHlLVuds6yuXLonefJD7c/SvYbc0AYmw2umSW1StJaKewu+/Jj74ahaLYYO0r6r90nDDWT9LdxzDf2kx696sNQMxCRLz/+vln/iHJ9aRC/ZNHyXNfQvvvy1KAvm8rIzdeVfoN6y/3XPVVcI4l79vrLj6fNl+69e8lLD09InNILwbVqVZ1MfHW6KW/J/KXSb+1mEWaXi/vvvjRN3nx6skx7J72VFOs3MRYDh/aRhhUNxo+yJr32oSkLdSul1lFpCtbl7c0634+mz5PHb32pOP5du3aRMWM3lA3HDDMC/LHbXjJ9s62jyP+F8w6U6W/PkgdvfK6Y18ecGZ9Ir369wlCBjybPbpGnnGdOSK2Q15rZuqaA0E8IIdUF1sx+/HoYSAnWzA7dQt6ePFU+WTxf9hi8JH5qsgsssEO2l4buA+W5156TPfp6pouhjuG7hIHSuOg/35efvHy7zD7nSRnSu/X6qjRg3RshtQjO5EwCUz+TrHWwNLpTQkHc3waEB9bJumDXWHeHX1jpYEl0mfT6LLnrmsfCECGEkKyk+e9AGjjNmBBStTT236ggHLOA9awfPimf6vFBvJANROs/rr+19RRipJ/xtHT/cHwhvwvSBmK5HBoaVhohC6tsqUKWkI4O1rO6UznzAMexuGAap++omifvejH0tcQncAkhhLQ9FLOEkKoF61+xoZPZlAmiFkLSFp5R6EZNCRbZL3zpGHn56Zf9m0S5+XEfbVh/D5Hu5X1gw+ILjtvoOHMlhPixd3HNC+wiCyssNizStZGTX/vIXF3sqaSEEEKqD04zJoTUDNgUqsuyOcZymguBQIWQhaDF0Tux4nf4boGYzccas9/1x5jrI1+61VxLhdOMSa2SZXrZwzc/b3b99VHKNGMfsABHCVdfWyGC7eNZqhH0CZszJYHNmtKkU3xrNrHLLlg4Z0lJazqRXzdEwvFBbb0uFGNlW+x909vdNgJs3gTwA0nUO6ro80DfsOGTmxf3ccTRhxNnF99F37ggb1uPDyGVIK9pxhSzhJCawgjaaQ8mWl2zgOnGsNJGAqtsDhZZ8PY7b8gWtx8rTxxwleyx055hbGlQzJJaJctHTJxwzEvMRgExgTNmXXzra7OAnYR9Z5G64JgYiJw0FmrsJmyLsKixccHa5CxHFN32h0dbiSn7eaK8uL657QR2W6PWSuuOvxDfeVvMUTbOb1V874/bRqDjBis/npUPlH3AibsUzzG+/qf3GlHr1ofdinWHbbzzOA8Yz91XZ9QYEVJL5CVmOc2YEFJTYOqxDBgdhsrHrJlNQw5CFtwy5RZz3X2H3c2VEFLAPo7GBmfPusfItAUQkTgKxQfO/iwHiD2IlCQHIHx891wXJyAxthBc6vIE4+Tia586tBPCEB+ycCpS41CxCYfNu9rjfUiDbywg/HFcj7LzAVu0+jEA/cMRSgrOHXYFO8ZNxTOuacaNkM4AxSwhpOYwG0OlWTubgjGjN463yoL6QaGnPHAcDzZ+unvbXxREOSGkyMK5S4vWJxd8vPuEQt5AIEAoYRdjiCYIaRdMe661tbRvPTfNWA7V2WCaq7H0he7jmc1HDkEE2/fgYBm1wdRYxc6bJ/2HrBX6WgNhnMXplOg0IK3vTNko9jh8R3PWrJtez4wFsL7ivj1WOLvWfteee+CN0NeMsWgH468gDyGEYpYQUoOUZZ2FCPa5OAZsGHrK44rHf2uuu+xDqywhPjB1MspC+5lTK/93g3WMEM5RuxXHrd8tFVhKMc0UzhYrUWCar6ZPa2VFn9QS6k7twzrXd1+YZNZk6lpQZc4Hi4rxcEjnCvn1N2qeyvzJBwtMOkzDVlxB/M5LzffSoutGFbudPutvnLPLgqjEjxef2rkwvVfRHzQwxRwiM800b5SF92adYQPNDyG25RTjhqnDGBc8P4zh609MNO8TwkM2aG4Tjn2KWhOLvw/dtMzOQ0hnhmKWEFKbDNyksLtwBrA29h9X3WgcNn5SZ8LuET0K4rr3CQOls2LVch7HQ0gKHopYiwqRkMWqVgpDgzp8QEBgrWPeQhZAlKjVcIuxI8PYaPY4arti+rSCJmmaMTY/0mm8GGcF4kzj4XzHGtnTYz+cMscIMVwVCGKIMHWVGMNSwRRuCH1dq6q4P2hABCeNNaYP29gWbIhhiGLUg3HEDwoQynAI21ZZ1Bs3hRg7b+NHgWrfgIyQtoJilhBSu+C81ySrqgWmE2+/2/bGYQdjdQhjurF3UylMMc5hvezDDz1krqducaq5EkL8QAzBOuUjag1rXnTv5Z/+D7EBaxs26ckblK1WQ90kKA6ITU1vi6A44qYZlwN+XLDbACsvsK2fK5cvN+JMXdopuzbuemDbcmmL9DQO06rTgGnAagUFcWMNoWsLYlhgy5mKjmnVGKvufbqFMWJ+6MAPGMODeLW0E0IoZgkhtQxE5pDtw0A6xmy1hXE4ikcdwpGUO8W4YbE0NKyU3825Scatv6WMGNHSAkAIac2Td73YQkgoEBSVEJRK/8HxszAgWL78k8NLEmRRQDRhqimcPT03Cp2aCpd2jWrcNGMXCD6dxpw0lXnsgVuGvpaMsqyaao2Ms+6Wgy3S0zjbMgzrKfrnjiPiJr8+q8Va1zhcoRu3QRiesW8atj29fswOhTGzreT4oSPtDx6EdCYoZgkhtQ3OfsUZsGkttLC++pwPTGMu52zZ+e+LfPikPPfaczL+wzfloi2+Ft4ghMQBq9aT/349DLUE4ihuGmY5YIqzijhMK/ZZiCEm8ly/26tXD7NWF67voOiNjhSsUdX0yJs39rTnuKnMWFfqE1YQ+rYIq2bwnkHgPnn7K2FMAcRhSjTWugL8sBK1lhtADOu7krRB2NvPB2I2cIrZ+CyoC9es5PmjCiG1CsUsIaT2geCEhTbDlONUYBpzqSwJPmw+LnyM//itPxirLI/jISQ9sKBFWR5xbmclsKevQpDcdc1jXkELsZbX8TAQhLCcwsHylgTEvKaPs9JBkNkW1ijnbjYEK6NOY46byhy1vtheO6prdW0haG/elBZ7um2cpThv8A7g+ePM1zix2bB0tXlXYC1PWhOsFmoFYwxredKzVwsu+o9rLe6qTUgloJglhHQMIGjX36NgTc2DdbYufa1sQ/CBMedl48UGU7DKfmPIiTyOh5CMuBYzxQjAnMRkEpjy7CPNZk3tBSzX9rTiJGcDsWSL3SjxONvzQwPWetprR5978E0jqmc4gjkrbW3phcVTrf8QqWlEI9LjR5Y8rKU4mscde6x7hqUYorf/wJ7y4cTZ4R1COjcUs4SQjgPE5/BdCtOOyxG1ELLYLblUZr9VmLrco6f8s36hidr/gAPMlRCSHlgNo9aRbrf3RolrXPMAQsZnIYagzkO4uOLRdgBj4LsHFyU0yyHtNGPfRkruBl26IdTaGwwwV+CeU1suEJF573KNzb7cc1xt67ALBCasrXgnko7xgUUVTsG7FbX+efG8wvgBCFhdb4wfDNBGQgjFLCGkI2LW0YaiNs3UY6SBgwAetX95QhZW2SUzC/5A0H5+VX+ZsNUp0vPj10RmPFuYfkwISc0DNz0buRlU3DTbPME0Uh842iVPYG1O4ypJ2mnGKlRt3LQQeNiwy7as5j01FtZQHHHz1V8dkXlsIIQh2O1pvy4oE5t+xVmH7fcTY5aXuF44v7lc/CCAH3CUqB2/CelsUMwSQjouELUDRocBB7O5U8FN77q5rFgv+JiBAC73GB5YZS1092QjcOHmvCyNjWvCu4SQNERtBlUKOoUUggNC5fDT9qmajXR0LWySS0KtudjESq24WGepwK/xcDZppxmjDrtM4EtrTzvO25KM56g/aEBIw3qZBWyiBfHpAxZpTMHGeLs/mrhW6TkfFNbWKnFHSOn5sgpEMsS0Tyzb9eC+/WPBK4+/HfoI6dxQzBJCah4cfTN9+hR5+5035J777jKu+Et5/Vry5OLBLdz03tuZzZ0ah+0kT37UIK+98bq88MbzJv+ihYVpwSVhW2UD3nlvUsvdkmH9HbI9184SkhFsqpOHEIJoxfRMiAcICgiVjbdeN/G4mOiptvlOmc0TCD30FYIM1kcbiD7ch3OFfNppxgC78NpgrSemy0JE+6bNzpg0N/TlA8SoTdyROFmASI+ySAOfVdo+Tgp587DO+uoBmHrvbtxFSGeFYpYQUrOoeL326qvkyiv/LH/7603y1BNPGzd7drhj5lrryrINPyV/kr7GPTtwuAwfPqJogX3juVdN+ntvu8/kv/iSS+SPV/zelAuBnImlLT8uxoz2fMys8n+cEELiGX/zc6GvdDDF1TdlOW4zJ4gSn7BBOZXcTRaCBaIKLmrdcFpcEQlrKQQ9nCvk0dc004yj+PvPHzDjgqsraPWom7wYvvHg0Fcg6/PQnZXddroi3cUnJFG3nkuL52Xvaox3V88GhrPXzAL7HpyW7/uxBO9dXqKdkI4AxSwhpOaAyITgVPE67YMPwzvNTPv4g9AncuCQwbLdwP7Gf9i66xQto0sWL/HnDeJQLgRyCytvEkubPxgvmvJywTJLCMkFiAV3WmspTH6t9dEwmEaKtZ0+oqaM+srJE5xFClEFZ59LmhbXahkHRJ1Ok8W/dyqi4fTfP/izHqtjn4OLo2UqKf5BVmuoTsf27ZqNmQA6FvYU4rjzZiHWIVSxzluB9Rs/GOjZwMZt1HJqc4t7gYvrB6bcYxyrZWo8Ie0NxSwhpKaAuITI9IlQmwWzm39pj1qjumDhvNAXDUTtdddenV7QRhFOMS5rcylCOjkQdnFiIg1RwhDWSkyr1em3EBTYVCjKMlnt1jF7/ai9cRCAUFOxCoEKAYXp1gD9hcUTYz0qiNP+Zz2KCD8O2GtNcUxPHtg7WLsWZ0wdP+F7BxU3ynIdni+uaYA19Y/n3WnGR8cG4IicKLAhGH78QN/xDgGMrb3eGc5eRwzc+2N22MjkP/68ltPD8d8hWHxxL2nXZEI6CxSzhJCa4ckXnjDiMg0fTGn+4Fiweo28Mr+wFnbq8uXmCmzrbRwQzg+PfzAMpePHG23fcpox1s0umBoGCCGl8pBl9SoFWOOipu1iWq1Ov4UwihKysL5V2sqINug5sPBnxT4OB/2ASFIgAtXqi7Nh7XuYcqtTuv/zl/8Vf8iDMD30tN1SWQTxQ4At2PADhD3tFmfP6gZTadZ+2tOAbYHssxRjoyRbGNoOz9edmhyFWj/RZ5ukqdIYa/QdIrZUsE4Zz9x9/8xzDMT4HkdtZ/pCCKGYJYTUCJhajHWtaYEA1c2c5jSsMlfw+sJFoa+l9TYJiOjENbR9Yj6SYJkdukUYIISUCsRPuZtBYRqob4OiNLjrIdsDtTTGnbMbd5SMvQEUNhnSsYBwxZRbWBhxD1d7J+k0u0qjXfZuvcD3AwSEorYh6bzgqKOR8C6460+zgvp9whPxsIzaghKWbN+PGLppFo4JcsGOxHhfbee+exqvsw5cEWsDUa7PNuu0akI6IhSzhJCqBx9Y9959TxhKz4yPpoe+1mAHZNt6mwbsehxHY/+NCsf9+MARQeUe+0MIMeSxGRQ2KMp6VifEjL0esr1QS6N7ZIziihxXPNkbQMGpOIKIsuPhbGEK//qbDg1DrYHFEO2ywZj5rK+YJqt1RPVDaVjecqkIhKaCHxawezLqyToFHeWgfrfNEOSIt0UlxhCWbB9IB0up3Q89VgftgyXadu4aXY2/44pHw5hm8ONJuRuAEdKRoZglhFQ9mOKbtEbWx6RJk83VnlqszJo1M3OZsM4mHd2zqG/wUQQrLMAVbp2tuVaWkByBdQzipVzuuuYxY9lLstJC9BrBFCFm8kKn3ka5OCvk4nn+ndJh8YNwxzUPPpw4O/S1BiLN3l8AIixqzKKO6XHPcAWzE56PeR+Ceq794V1mnPCs3B2C1UE0KlFHK6Es+51AnzDl2sbXTpu4cYrCfa/1xxPf+my0r71nCBBSDdQ1BYR+QgipOjC1Fxs+lcLIDdaXr3z1LHn4k/nyt6nN62P/sdN2ZiOptOtvbQ49+hDZY6c9w1BLcFQQdlhGvWDfESvNtfe2R8uIES03/MgDfLQRQvIB014xrdaecoo1mWnWdGYFU1J1zSNEpi2w4lBLog8INbutsM5iMyJMDVbRg7hRnxoh648eEDuVNQqIOmyKZIM1vQraANBGCO84seXri698oM9GyfOZ2O0HEJAqwLGZFKY4Rz0f+znaZO27+285ysWZve7zVCs5hCx+oCCklnH/9kqFYpYQUtXgCJ5SrLLKt77xXXm1fk0LMXvFNlvIzVcn74jsQwWyHu9jgw2qfOt64/KUA8UsIbWJLc5gHfStw4zCnmKrRIk71JOl7FKw25NVZLp9yVOkpsVuQ9Zn0dboe9Me40RI3uQlZjnNmBBStcAqW46QBc+/8kSLTZ/ArMnvllwu8s2Y4V+LG7ehVN5ClhBSu0AwQZDAZRVPms92UbSFMEvTjijsvKXkzwO7/moWskDfG0JIMxSzhJCqpZRNn1x8mzz995HHQl9pRG0EFbWh1AYbZTufkRBCCCGEJEMxSwipSvKwygKUoWfMKuWWi7W27oYx2B05qtwBQ6OPyCCEEEIIIaVBMUsIqUqSjsHJwga33Rz6RD793JOhrzwwfdkGuyNHMXKdDUIfIYQQQgjJC4pZQkjVgR0tS9lpOA15WHuBe0zPtI+bN5hyGdB/UOgjhBBCCCF5QTFLCKk6Jk+dGPryA9ZZ20KbB48/9d/QF735E3YyXqvvWmGIEEIIIYTkBcUsIaTqKHeDprbCXjsbt/kTdzImhBBCCMkfillCSFWBqbt5TQVuC7B2Nm6zKm7+RAghhBBSGShmCSFVxYyP/Ge4AkzZrTZgnY07Qmib0duEPkIIIYQQkicUs4SQqmLSpMmhryUQstV6XmuUVZbrZQkhhBBCKgfFLCGkamhsXBO79rQ9p+xCmGa1DO+93z4VXS87aGjf0EcIIYQQUhvk+f1CMUsIqRpmzJgeaeXcZqutQ1/7cehhnw19yUD4bjJqdBiqDOtvOjT0EUIIIYTUBnl+v1DMEkKqhrizWocOXS/0tR8jRmwkhx59SBiKB8K3e/ceYagyjNlho9BHCCGEEFIb5Pn9QjFLCKka4s5q7dmzZ+T9tmSPnfaUT++5WxhqDdp61llfMcK30myw6RAZMXqdMEQIIYQQUt3guwXfL3lBMUsIqRri1stWE5895HA5+f9ObLGGFn6I3BNPOrlNhKxy6Gm7ce0sIYQQQqoefK/guyVP6poCQj8hhLQbOF/24ksuCUMtgXD81Jit5J777jJH4bQHEKtfPfvrYahAQ8NKmT93mfEPHNy74tOKo1ixYoXce83TMv29j8MYQgghhJDqARZZCFnMtMsTWmYJIVVB3Pmya/cbHvqqC4jXdYYNNK69hCzAfxiO/tq+cszX95Otdt+YllpCCCGEtDv4HsF3Cb5P8J2St5AFtMwSQgghhBBCCKk5aJklhBBCCCGEEFJzUMwSQgghhBBCCKk5KGYJIYQQQgghhNQcFLOEEEIIIYQQQmoOillCCCGEEEIIITUHxSwhhBBCCCGEkJqDYpYQQgghhBBCSM1BMUsIIYQQQgghpOagmCWEEEIIIYQQUnNQzBJCCCGEEEIIqTkoZgkhhBBCCCGE1BwUs4QQQgghhBBCag6KWUIIIYQQQgghNQfFLCGEEEIIIYSQmoNilhBCCCGEEEJIzUExSwghhBBCCCGk5qCYJYQQQgghhBBSc1DMEkIIIYQQQgipOShmCSGEEEIIIYTUHBSzhBBCCCGEEEJqjrqmgNBPCCEdiikvjJe37rxS5s2YKh/Nm2vi1hs0WAYN31BGjB4j3fc5WkYP31q6dO1m7hFCCCGEkNqBYpYQ0mFYtnie9O47yPhfv/4C+c/VVxp/HOttsrFsu+9BsslR3y7mJYQQQggh1Q/FLCGktlm+XF6/5acy/b13jAUWVlfw1n/Hm2taIGoPOOU0WXfvM8OY2qNx4nvS8ND9xr/mvXfNlRBCCCGkPeg6ejNz7X7AwdJl09HGnzcUs4SQmgWW2Ed//uXMwjWOLfYeJ/t+79rastIGgn7FdVdRwBJCCCGkKoGw7XnKGSK9eoUx+UAxSwipTZoa5d4Lj85VyCo1JWgpZAkhhBBSA1RC0HI3Y0JITTLr8asqImQByoXFF0Kx2qGQJYQQQkgtgO8VfLfkCcUsIaT2CETmQ9ddEwYqAwQt1uJWM1gjSyFLCCGEkFoB3y34fskLillCSM0x5c2n5aP3J4WhyoHdkHG8T7Wimz0RQgghhNQKeX6/UMwSQmoOnB3bVpi6mhrDUHXR9NFHoY8QQgghpDbI8/uFYpYQUlNgB+O3Xn8xDLUGR+x85vSzwlD5YLrxlBcfC0PVRePiRaGPEEIIIaQ2yPP7hWKWEFJTfPzOKyLzFoah1my770Gy9cHHyMmX/EJkUP8wtjza0hJMCCGEEELSQTFLCKkpFr8Vv4Z16IYbiMyfKuuut66c/O3vGUttucASDIswIYQQQgipHihmCSE1xfT33gl9rcH5sBCxCvxfvPAHJr4s5i0sWIQJIYQQQkjVQDFLCKkZGteslnkzpoah1owYPSb0teTQk08qex1tkkWYEEIIIYS0LRSzhJCaoUvDKvlo3tww1BJMJ956153CUGtwD+toS512HGcRJoQQQgghbQ/FLCGkQ4CNn8Csj2bJ68+8YK4uuU07JoQQQggh7Q7FLCGk5lGrLETsiw89bKyouCLsozjtOMNux2Z6c5WeN0sIIYQQ0hmhmCWE1DxqlYWghVBVlzjt+Nvfy2alXbEy9BBCSH506dtPuo7eLAxVHtQHlyeVKLNWaMtnRwhpCcUsIaRmaPik9XpZiNE40RoHph2rlTbVWtpevUIPIYTkR91660nPU84IQ9H0OPgw47Ji54Pg7HHyqdLjvPNbiE/4yxFl9XvsbVwc5dZRKUodV6X7AQdLn9/9SerPu0B6nX1OGJtMmvEot22EdHQoZgkh1c+alSKzX5HuS19sPjt2UH8jZCFGywViGGtp40TtoOEbSuNCnjVLCMkXiJlum2xmfqyLEzYQPt0O/Iysfv/dMCYZFUuNW2xpwnb5jc8+F/oKQIhClNlAmCWJLRfUCfHly5dXHXmBeuG67DLWhOPaEic8l19xuay48rfSeNft0vDQ/WGsH7sO/IjhjodNKc+ckM5GXVNA6CeEkOokELIyP/pIHpfGdfeSLiunZcpjGLihucx6+1mz5vat11804fUGDZYDTjlN1v3ULiJrfyr4Auph4svlg/kz5Nn3n5Vjdjo6jMnG0m+cGfoIqS2iRMGa97J9tOdVThQQExAcNk0ffSSNixeFofIxlryhgwuB2f/f3r2A21HVdx9fObnfyA1CgCTmIhClEBTQpMAJopFri61aLahUeAkgtFUshYqliHh7KdQK+ipIWlCpVqhKuYrymqAlbwEFNRaQhJAECOGSHEJycj1557fOWifrzJmZPXvv2efsOef7eZ55zszsvWdmz96E/Zv/mrVetsEoia/Obbv7Dvs3D50fhaWWAw8yO++7x4aitHOTtH2tG9J6nGn/3BWp79nu40MfMS3jJtoLfi3DRpqOtWvsY/H3Uus+GsUfjw2M7vykfb7+XMbfk9brYkTLrD0XQrfdfFOPbfjvUstp7zUty3/r1kbroyCtCwtJn03S+QL6C7VmKMLgKyJuHgCaz7a2KF1GYTavN55sbvvtfeZPf/AZ81L7YPOO/Q5wD1QQBdk1Q/cxb7vpHNM+ZJw5988/Zo5pnW+OiX7kzG1dYMaMHWPM1o2mY9j+ZtCIYpobX/OjL5jrHrvN/OUxH3VrqrPj3rvcHFAuoy6/ygx527weU0vLYLPr9/mD6Ig//4gZeuIpPbZTxH8bCh8jL7vCDPnDY7tte9COnVUdYxbto2P9OjNoy1aze+1zZsfDy8zuV15xj+6h5w1fdL7pWPG0MYOiQO2eoyCV9HxPj3X8z+/M0OMXmvbrrjXD3n60GXH2uWbYH70nCmBRwP3vZe6ZUaA7sPPCQPjeND+ktdW0DB6a+p4Hbd9hOp5ZaVomTIymSWbr4m+YXSt+bwbPPrDb9qXWfTSK3V90PnXsOvcyaOzY5M9g0t5m6ILjzZA5bzbD//TPzI6f3GfX65zayncURO3n9weHmSEjR/V4Ly0zZtgwPGTKfqbj2T0XWneNm2B2PfSgDdG7t+/pl6HWzxwoi2Ennerm6kMzYwBNrWPrLjeXQxRIt7cMNWced6ZZc+Wj5h/P/kriED2Jxs0yN9731a7XXf7Av3dVakO24luALZteNd979hfmquP/yq0BoAqdfsQ3A91X2uj75H0zU71vBSLNK6zYam1Ax7LdVTv1HNF5GnHBxyueL+2j4/dP2XlV/1QBVauOtAqwhNtU1dA3U07iK5C2+rv0Z7mr4tXso5FsVTU6dlWXNa/zGz//ovelirPO2+ZLL3JrO6umO67+vP2r56jqGlZpPT2m12ob+hw0yZD29s5txyq59XzmwEBCmAXQrwwZ1GKmXX6Enf+Hd0yynTzl0rbSHDq783Vi56ttplyFu554wP499fBT7F8AkSg82hDZxxQoFXAaLQw4ut9S8zYQBfu2xzJ1mtn19evNjgd/1vWY7j9V2KnUNFcBrWPlCjufFJpCCmHanzqH8uw+g2axcXq+Oq/ygTlkt+Waynq17KORFKLVxLj98stsINVnEP/s9R58c3AdexqFTNts2J3vPJLusdU+6vnMgYGEMAugqbWMGe3mcojCZ8v6X5lffeyH5uaf3Wwuueaf3QM5RK9970HHm+U/u8NO799rsHsgZtwsN1O79h3t5tMPfMV84A1Hm5FD6SEZCOmHe1ZgaDRb/crRs3DRFDp9+As7m1NVThVPBRgbYtrb7XNsNTcKwJXoeaoCatsKZHqtn0I+NNlgGnQOpX1WumdTTYvjAU5hLH4e69lHo6iqquPS+fHnSOfY0zoFcP/+9HmM/uK1dn3Ivv68C+09w9peFm1Dn7f4zz1U72cODCR0AAWg6dlORdYtcUt9SM2OJ7/FLdTu+w/fZsPsTxbdaqZNmOrWVo8OoFBWlTr+0H/z267+UucP+QwKHvEqmtTz30baNj1V8YoOXgrQYUVa1TpVUZMo+CgAJXUYFKftqprnj9e/1ou/Dx+qKm03Sfy1aduqZx+NEp5/hVaFUf/d02MKqUPGjjbbv32LPW6tE/8cvSc1/9V3I3xtEv+ZhCq9RtvP+5kDZVFUB1CEWQDlsK3NrHvoVrN+1Rqz+qknChmSJ69fP/Rw5z4//x9uTX0O/lKrrcpe+cEvuDW1IcyirPL8iMkTGosOsz6UZGlEmAWAgaaoMEszYwDlMHycDbL33PBVs/xnP83fsVMFlbajIKt9vrq2mPtnn3j2l/bv6fPfb/8CSKbhUnwFrDdoX33RvBgAUDvCLIBSUrAtgsaTzQq0qsgW6daHvm//znnDW+1fAOl6szMo2/Szwb0XAwCKRZgFUBphsHzsgXvdXGP5iuzEqT2H6anWmg1rGY4HqIKaEPt7LBvJ3pN4wkluqX/Qe8oz2XtCE9anTUnVct+hVNrjleh14TZ6m47Z719TkvgxVnvM/jV+3r9WU7gu3Fb4vPC1tZxjoL/inlkApXHnp/7UNjH2Tlp0gTls/lFuqTaqyqYN36PHbv7HL0SJts0cctw7675n9vLv/p0Ns49ddF8hvRhzzyzKqqp7pdrb7dioSR3kFHHPrA0yF19iWsZNdGs6aaiZpG0Xcc+swknSWKRxGiZG4cWPM5pFHReFx1WpIytP76eaIL/1q1/u0QlR+Hlqe1nvLX6cEh5r0vnVZ6TxcmX3Cy9kdpZUC53j8F7ppO9P/BjFnzd9V/RZJbGf34c+0vX9av/0Jfa9xPen70TX5+C+82qZkLTPpHMElA33zAIY8O657dt13zubNQ6tbcr8aptbqo+G41GQZTgeIFk4HE03I0f26P21SNp2UpBNGv+zKAp7CimVJi/psR5TVoCMzq3ek5+K5CuGocTj81N0nAqG+iGrKen1cT78aRp51Zds8Ost1VRBk96LwreG6/H0fUvq4VnD7nh23OFYYNd582FXf/OcN2AgIMwCKI0enTBFQfPHi290C/nEw686eEpTZFPmOx+7y/4954QL7F8AMetf7qo+xTXqx7sNEb4a5rW3m2033+QW+geN6arKoZ9CGu5F591P26Mg5SkEh49pUjhLE762SOFwQnEKxtVM1XyP9NyRl12RO9Cqgj704k9124dCqcaM9fR90/bCc2Ur78H92kkXUlTR1vn38lTrgYGAMAug1F54eoW58+ZvuaXK1OGTnu+ntA6eFHK1bW/6QXPcXA12d9hxZVWVrWdcWaC/U9PJtApty2nvdXPFUKBQ8884BY+im7FmUaVUzUw1hWEljZr5+ufnrbIqQPlKaFLTPo1zakNtNHWjCwxuvaak8VDDoNmy/Ledzw3eRzwQF1HxDo8zsfqbMXU73ug7YJv3xsKy1in42qbAUcjM0xGZtqXtD5s6zb4uDLT2eNvb7fvX5ycdP7rdzmtqiV7j6TNNG0tW51/bEb0mb8gG+jPCLIBS6Ni10831pPto8wZajU975LsX2nCqv2nj1aoJc1GeWP2Y/ctwPEBl2799i5vrTiGhyOalac2Le/teRIUSXzVsmfd2tzadQn3X84MQlKVSM2OdC9+MV+fZUzjz6zXFm3srTIXNYxXaegSxKBDrnPopLaj1BTVfVtCPV+dt9TR6754NwhXOdfzchBVsX3nVdnUe1VQ6PK9hVVb7Sqse+yqvQnHafeTAQEOYBVAKW7e8Zl549WW31JMC7S2f+2yue2h1n6w6jkq7X9YG41eLuVdWGI4HyE9hJylwiYJTEdUohYV4gOmz5sVRkLFhSVMsXCdR2PTPD0NQlqxmxvWwnTJVOAY1j9X59lMtn1/8fuAwEIchPc8UVnWz2GbArgpqZbxPBd3w+6SwWW/Q1LnaGYbceW/vuuChfSkQAyDMAiiJIW2b3Vw6NQtW78NZ98FWoiAb9pjsTZ6RrwISx3A8QPVsqAyDhBf9uI9XwKqlMNUMzYs9hSbf3FQhqBLfVFVT3ntUFX6ymhmHFPh8M+aspsxp51E6DvkDN9e577AKWe/nFxeG9DxTvDKs9xc/j1pnm0wH97pmigVd2xw4hT6/8HP2zbDD5vWq5OpcdauSj5uY+4IHMJAQZgH0L6+2mXtu+Kqt0lYTalXR1WuSgqy0j97T5CyXbW32x8mN933VLv7JEe+xfwFU5ptTJlE4UtWqVgpTzdC82BsydrS9Z1NTVo/EIf98vbZoYbPnrKbMSedRbMhNeU2zUbBVwNX9qyGt0/ehq4rb3t4tbMYpDPvQb4NpxkURbbNbddg1w9bfatXz3wHQXxBmAZTCyl0vVdX0V1VaH2rTKMAq8Oo5N3/q0m4dPtXD/uhZ9YBpWbekqyo7pGWIexRAHvqBn1Z5TKsIVqIf/2FzUKuvmhc7CoQ6Jk226XAF/rn2+RlVOgWysMKaNvW4h3Vk0Ow5oylzWvAOK6/6t1AhLwyCeZv5hsLmtj409gbf5F33p2aFzSHRd0jnW9XyShdFfIXa0zlWtbzSZ69zaINydDz6q31l9SwNDBSEWQClMHz9BjdXnbT7bBVkFWAVePOE2G2TJ7i5Cra12RArl//qv+3fU+Ycb/8CqE68YuYpxFXbGVSzNS9uJIX2sFlxpSmksBSG3bTwqHth42y1OArZnjrzspXPZf/PralNb1d69V3xVU97/Dm+H3q+vl96bb3U43P83OscqvmyD70Ksv3tewvUgjALoP+aOM5cetPlZtD4V3pM+71pqLn0B9fY51QUPWfW4H3cQobdHca0rXQLxlZlNRzPqLHc4wTUQpWx8P7CkO1Fd/LebqkydVaUVMlU+EoKeGH1LBR/fr1NPePhMZxE5yDpMU1pQbMeeZsZJ1VYw56NQ+E9tEVXE3X+NRURIj11rhQfxzWsDscpYOr7Yi+yVBjGR9/n8Dvt75lOaoUQv2Dgq976DuoYi3zPQFkRZgGUwsjNNf5oG7o9e8phv4l7m53jKt+b1vHaRmM2rLLzvldlOxzPtuJ6RgYGmnBszW7UHDajmW0ZqdqcZ2qonM2ME8Weq4Cn4w0rq0VXE1UN1X5GXnZF1edGIViBPe3ChcKitjnyys9lV4eD76fOWSM+I10QCC8W6EIGlVmAMAugv1CFNZoWnzZ3z3TsDPdgOj3HP99vI8moMePdXIrdHV3Ni0XD/jz5nk+YOVuftffPmid/YMyube5RAHnpB/vWxd9wS/2bKm55pkpsx0afvsRW/HwVN6wGaj6s8IbileK06q8qrPGqedJzw+MtupJsK7L+gkY1oduxnW4psCewFeqrvmSPP37RJF6V7gg6gJKsIaTin6FCssJ0pabU9vHgPaopMgDCLICSWL8q1gQrCK5qLnzpLZfa6alzPthtqiR8rt+GthcG3IlTo1A8KPufS1uVdVSV9ZXZbnZudTMAquE74kF+alatkKSm0Ko+xqU1z83bzFgXGeJD0ChgVdNstl4Ko6FaOpdKYkN6leG423BS0WuLGIIo7f3o+PTfBADCLIASsgE2CK55mwvnFm0vDLh/9Ncnm9/sSh+WQVq2PevmknVMWWDM8Bz35wJINNAqUQos4VSPeIhUZVBBV1OP0BUFsbzNjJOaue76+vU2aOlvPNAWFTa9eI/K1QY8fzzx48waJ1aS7vvVufDDSenzCreh764Cvp/in2f4mCa//cT7i6PAXOn4gIGEMAugFFY/9YT9q6qpDbC9KQq3h738H+mBVs2HY/fKqplxqFLYBZBNQaWeUKfXh81nK00KFUl0DOHzGlUhU9DSMC/dxjutQrxqmUXb76p8R2FJ79FPvtpol3McRxhww3FwNbRMo86Vp0pzNRQW1Rw73mu23oM9H+5chK0C7HBDCSFedH70vdFn5p+jY7K9PAdTXPxxVdXTqMm9tl3tewX6K8IsgNKwzX6LrsLm5QLtfTvWuhWBoPnw19attlM3E2YYM+nNbgFArVSRCscsRT7xXoYVzroCaxTAFKC67h1VZXbW7M5zrV6IXWW2Zd7b7d+8VPEN7zXVMD2FCHqwjlecbaX54k/ZDpiSJjWb1l/PhtaUYKpqqsaX1fkJ76utNMzQiLPOtfvwYdMGVHefbDiF4o+pJ2W9Xp1adROFa10Q0GPx3paBgYowC6AUXl27qvcrsnFRoD3x1Xszmxx/bMp0c+Vb3uaWHFVtW4a6BQC1UvAoLBQ1OX+/qybNVyscDkeBNAxQCoG+6uvDlqcmtwpyNuipYukqswqmCmp5hoNRmOu2v1hVVmO3VlPZDpsBhwE5qVKsjpJ8KIxPtul0rGlyGh2Xve84es+hik183bnWea2V7lO2n3m8iXe0rHPbctp7O98LQ/MAhFkAza9j107z9MknuKU+pgrtlv9yC86QEW6mZ/NiS5VZAIVQyBjonUEp0NgKY8o4uwo5lXrHVXVPkwJhV1iMgqtvcusri/4+UAnn08SDrCRdgPD7t/upMF7wEBeo4/RdSGsOnofOk/afFDy13gbZIFDaJscJlVzfaZaGCYrT+dX3NZzi9+h2PeZbHcRDbEDn1n+2Wc2RgYGCMAug6W3d8pr57DvyXU3vFTtWd29uPHh4dmDdZ27F3pAB5Gd7jh3AuiqNsSFjvHjIiYcnvVaVPz91Bd8oRIXrNYXBVPNZAUoVw/D5ogCYVH1VM1m/j7T3kcYGYEfb1n2vNmhW2QTdVl5j71EUyLU+DJU6h6lV2eh5tlKaUDW2x3f9P3Wb4vfo+vVJod83BweQjF9XAJregyO29N29sim+FQXaUMfktyQH2hnHE2SBgqk61h9/4IcdSyVNWe85bdgbVfzUs7D+NlrYLFl0vGrKnKSaYXoqPVffB+2n/fLL7HnyvQInTQqNXmJvwRGF1m4XAFzFOqkqmyZt21kUfMPP2J+/pObUOr6kiwTAQDNod8TNA0BTunbb78wnNzfZUARDp5vdY091C9E/ppvudHPG/PsTnR1CHTp5lpnzhrfa+UbQjzYA5WPHb3WdCilkhgEri236qophAgW1MNz4ZrJqGuwDpdapImrHjs1oypoqCnWbL73ILXTSPb2ejkF0jFlBVhLfS7R9dboUD41hJVaKDHHh8Ys/btsE+bwLbRNntQSIH5MeH37m2d06h/Kqfe/hv+V+u7pvucfn6V5jg6wuUFQRroFmE/9vr1aEWQBNzwbFWCW0z+0YZrZNPssMG9RiXtm9zey9/luJ1eNfj/ugOXRwdU3o8iLMAuVUazhT0Elq5qsqYFKw0X7SHitK+F78vnSclfaZ9F4afaxJsj6LPO+jN/lzVmSYB/oKYRbAgJAVFPvayxPONpMGDbe9Gx/W9l23NhAF3pcnf9g+pxEIswAAoIyKCrPcyAWgqT2y86WmDLLyfMdm+/f+nevs3x5GTWlYkAUAABjoCLMAmlq8o6Vm4kPsL3dttH/jzmhQ82IAAAAQZgE0ue/sqm6ohd7kQ2zaMb518Hg3BwAAgKIRZgE0Ld0va7akNOFtAgqxWce4cMgUNwcAAICiEWYBNC17T2rS/bI7htmhcfpcFGJv3r4i9Rj3bxntFgAAAFA0wiyAppXVsdI1w2a5hT4UhdhPbvwvtxBD508AAAANRZgF0LSyOlY6pGUvt9QLVAnWlCSlp+WmCNsAAAD9GGEWQNPK6ljpyCH7uKXGu2b8H9qpGtwvCwAA0FiEWQBNKatjJVVlbRPetGppkaJ9XDhsTnXhdOh0c3ALPRkDAAA0EmEWQFNK7fwp0lWVHdX46ucZY99shg1qMYdozNicnU6pibFe02gtY3uxqTUAAEABivz9QpgF0JSe79ji5mJ2DDNjzVA7q3tnG82PFat/LO8dcbidzxQd35nDZruFxhq0335uDgAAoByK/P1CmAXQlJZ3vObmYkZN6ap6frgXhucJO5o6YejUitXZeyee2Gu9GA9798luDgAAoByK/P1CmAXQlLJ6Mvb2bxnl5hpkx7AeHU29PGZhcqCNnnvv2D/uDLy9pOXAg8zggw52SwAAAM1Nv1v0+6Uog3ZH3DwANI1Bm+6MAuJqt7THNaOPMxcNf7Od3767wwxfvzj13tq6RaF199hT3UJ39+1Ya77ljk9NkdW0uE/GlW1vN1sXf8PseupJtwIAAKD5KMiOOOtcY0aOdGvqR5gF0HSyQmq8+pkWeotwxojDzbdHVTckT58g0AIAgCbWiCArNDMG0HQ2mR1urqd40+JGdgLlO39qetH/GEZc8HEz8sJP2P9Z0PQYAAD0Nf+bRL9P9Dul6CArVGYBAAAAAKVDZRYAAAAAUDqEWQAAAABA6RBmAQAAAAClQ5gFAAAAAJQOYRYAAAAAUDqEWQAAAABA6RBmAQAAAAClQ5gFAAAAAJQOYRYAAAAAUDqEWQAAAABA6RBmAQAAAAClQ5gFAAAAAJQOYRYAAAAAUDqEWQAAAABA6RBmAQAAAAClQ5gFAAAAAJQOYRYAAAAAUDqEWQAAAABA6RBmAQAAAAClQ5gFAAAAAJTOoN0RNw8A/cb6F9eZG775TfPwv3/TrTFm+qxZZtRBR5kZM6eb1vnzzYFvOsQMGzbcPQoAAIAyIcwCKLUtmzeb11/fZMZPmNAVTFc9s8L89XveaZ5bs9Yupzlg2lQz58QPmKMXzDfvWrDQjBo92j0CAACAZkeYBVBKd9z9Q3P/jV8xq1eudGuMDaanvO9k8/3Pf8Y8tGSpW5uPgu1Rf/a/zJ+cerI5ZO5b3dpyWfrMRvPjla+YJas2mp+v2eTWAgAA9L5jpo01C2aMN++eNcm0zhzv1haLMAugVLZv32b+/u8vNz+98Rq3pnjvPOeT5vzzFpkZM2e7Nc2tbetOc+p3HifAAgCApqRge+cZc824EUPcmmIQZgGUyiWXXNLQIOupUnvi+RebRYvON4NbmrevPIIsAAAog0YEWsIsgNJQ0+IrP/Q+t9Q75i9oNVf96w/MuHHj3JrmcuxNjxJkAQBAKSjQPnj2EW6pfgzNA6AU1NHTTX/3cbfUe3Tv7af/4k9s78jNRvfIEmQBAEBZ6HeLfr8UhTALoBR+suT+ir0TN4oC7WfPO90G6maizp4AAADKpMjfL4RZAKWgnov7kgLtZ6680i01B/VaDAAAUCZF/n4hzAJoemriGw7B01fU8dTSh5e4pb5HE2MAAFA2Rf5+IcwCaHpPrH4yVxNjddb0sY++xy31pB6K66UxbAEAAND3CLMAmt7yR3/r5rK9/6QjzVkXnpUZaLMey0PNjZc//ku3BAAAgL5CmAXQ9FY9s9rNpVPVtbV1np1XoL32ixfZ+ZCquwtPPT4x0Or1eSu3Sx96yM0BAACgrxBmAfQLp73rSGOGjzBm21Y7tS48zgbaeEC9/84HEqu3Crp2GznkCdcAAABoLMIsgNJTYFXFtRsXaK//8t/ae2nj0poj52mGvOWph90cAAAA+gphFkDpqaI6bcaMzqqsqrN+ipa1/rpr/8b84Pav2KBqQ6+r3iY1R9a6vM2NAQAA0HcIswCa3oyZ091cT/Gq7NL7f2YWX7/Y/rVccFWoVVC1odeL1qt664PuGw+eZVfnbW4MAACAvkOYBdD0DjniD9xcT11V2cjiG281F116rfnRTx6xf7VsK7TiQq2dQkHQVbBVCNbrqc4C6E3HTBvr5hqvEfvSNnvzPTSTgfq+gWZAmAXQ9OZMPzgxXOpe2LPOOb0rpKpCqyrrj753rf3b1aS4Evd6TTMPnGHvs9U2ku61lX2PjN2fW6ddHR1uDsBApDB05xlz3VK6m/7oQHPZsdPcUn7h67Svzx0/26z++LxuIUzz9YSyBTPG2ylLvftolFrPq6fzufuK48yvzzvSLDnzcLe2Mp2LSvut99iA/o4wC6DpTd53iplz4gfcUieF27/9q/ftqbxGVGH1VdpwvhrT9pvS+bpou9d94cLEQHvYW9IrxbW46947zIe/e7ZbAjCQKNAoBK7euDUz6Omxs444wCxZtdGtqUyv0XTUAePMrPEjbCj6+ZpN9rH7V7zSNS86BoWykIJZNUFK+xC9Jum9FLGPIvnzs3D2JHvsWcei56U9tuDmx8yxNz1qPnbXk+bHK19xa5NpH+G5efesSW6uJz2v2s8cGGgIswCa35aXzIUnvsEtdAZZVU9t6Awrr77CGp+vln9tQqDVvk9810luqX6qyi566mq3BAwMPkTEp2olbUNTmSjcnRsFlvEjhvQIeqGPHj7FLH70uW4BtBIfHg+dMsat6aTwdfZ//t4t7REPYlq++Og9//Ym0flWlfeqd862oXDjpcfYgJb2XmrZR6PonGqaFgXZlRu3msseWJEZHJOCp96/Qq7er6a0cOq/mxNGDrH71Gv0d+aEEanV11o+c2CgGbQ74uYBoPmsXWbM68/bYLlm1SrzzO9XmdbWeZ0V2ayw6iu2tQZa/3qJtqH7b3Uv7Scv+DPT+tF/MGboaPdgfZY+vMQsuOsvzGOL7jFz95/j1uYz6ArXyRVQMmqSmeTTP11hPvfgGrdUmapcrTN7Nm3N+9+GQsQbJ9b237JCWDXHmsQHb4UW+ZfH1iUGFz3vwbOPsMEmfI7W5wk6Ot86JwpMCo7jouC89JmNNtR6PkzF35OC6jei/Wa9Vx2Hgtzc/caYU7/zuF2n5XD7Us8+GsUfu4Ksl/YZqCn44y+8bt/n+C/+3K7Xd0iV7+8tf9EG4a+dcrB5+Lm2HhcL9N4VdPXa26PnKjyrGqzXqqIr4X7r/cyBZpf2/4FqUZkF0Lw2ruwMshIFSlVi1UmTX040Zn9jZp9gVpmDzfLXoh+IYSjNa8rhxkxd0Pl67SfahjqI+tEPv9a5/xd/455YvxtX3GI+NOf4qoMs0B8paOnHem9RE06F4VqmIvjK6XsP2deGGs3r/Sukh7T+N+te75r3FHYqnS89ruAqClsKmwq28aAZCrep5sgfiI4vi96HzsnVv3g2d9Cqdh+NogsJOvZb33uIndf5jZ9/0ftSkNV580FWFFoP+/ojNojrOQq1SRdI9Lheq20onHob2nfa18XPWz2fOTCQEGYBNK8NT7gZR8EyLcSKguv+R5qljz1i3nfEwebMd7ytc4ieagKtguz4WeaST19pX3/aBy7as18/KWBvecm9oHaPP/+E+fYTD5hzZn/ErQEGNlUMwx/ujdQMgSAMOKrOaV6hJgzLOk5V8xSYFIL8Y6r0KezEQ1CcAppv2psUmkKqHGq7Cnae9qmAlkbHp4sQPjCH9Jgql6Fa9tFIuoigFgHTv7zMBlN9BvGLFTpeBVw1Ca70vVGT8XhT6jS+aXNcvZ85MJAQZgE0p46dbqYKQydG/6oNMXfddrdbYcz373nEzeU0el/T1tZmfnrjNXbxuTVrzdKly2qr8Fbwj0uvNvuO39/MmzvPrQGgH+6VAkMRVE1sJgqdet8KLGuikOMp3KviKQoxbVt32oCoAOmbp2ZR1VcVWW1bgUzb91NIz9G513bV5NfTPis1/9XxxQOcwpia5SqwefXso1F8VVXnx58jnWNP6xTA/fvT56H7grU+pGX1ZryXLshUeC/hBRt9D+PbqvczBwYSwiyA5hSF0qrteNX+OXrBfPtX3n/SkW4up80vmjFjx3Z1+qQOnzRcT2ZFuAYvbXnZVmVvOOhiM2zYcLcWgIRVu4FA1UA1TVWIUXA6/fbl7pHOx8JwpGbCCoj6W6lCp5Dkm/5qSqoCenpcPfJqu9UES70u/nyt03bi26p1H42m86Rzr+npVzfb4wup0yZVXBXA9Xnocb0XT69X81/dKxt/bZw+g0qV23o+c2CgoQMoAM1L98yuS7+vK5Humd33ULP8d0+aV7ZvMq17b64uiKoCu+9RZvuQvcyyx5eZ1rEJPzq0j6n1VVPvuPuH5rT//oRZ/7cPm31G7e3WVocOoFBWeTr+yNMZlKpo8Sahkue/jaTXqiL6zIZ8/14okDRTIAOAMimqAyjCLIDmpabGzz+ypxOovMImwWlBNnqOvZ82Yjt1ij/PbyNpfRR2zah93Irqbd++zUz/2vFm4ZQ55lsfvMmtrR5hFmWV90eMqnhZlah6wqyaiuoe3VC1vSkDAGpDb8YA+j81Nd7/yM5OmVQNVZAMg2oaBVA/ZVDz4aefXGmH/Omx3fjr9bityC6oK8iKKr4vbnze/E3rxW4NgCThvYVFUrPQeJAV3dMJACgPKrMAykOV2tdWV9/0OE0UUFWdVaDV0DuZ4Xf6sXWHWO/D3z3b/q2nKitUZlFW1VyRz6qW1lqZ9fc4xvWn/6b0HhshqVLuO5PSxYBa7ukMO6OqdRv10LkKOwRL+r7Fj1EqvSbkPw+9t6T9+XXh+086L3peb58foBFoZgxgYFKgffbHFauu1Vh8463mrHNOd0sJVJVVRXZoz7EDq6XheA6/4SSz5JR/Na1HRdusA2EWZVXNjxj15BqO6xmqNcwqJFz1zu5VX90vq+FZeoN6pk0aizROHQEpvOSpUKvjIg0t46WdmzhdLIifiyxJTb/Dz3Pxo89lvrf4cUp4rGkXL3wYlKLDnLYdXtxI+v7Ej1H8edOwRPqskmjb6tBs2vjO1j86fxLfn74TGvdY9J1XZ0/63P0+dV5Fz9F8/BwCZUMzYwADk5oeT5jjFuq35oU9g9dnKiDIih+O5+gjjnVrAEg4HE1IzYHjY5XWSz0Gx6njJ4VchRb9yPKThlvR/sMwVS+FPYWUSpOX9Fh8ygqQOrcKXH4qUvy8qNfdpOPzk44zPMd5zqsPm34q+vtQlKT3ouCt4Xo8DcEUD+N6nYZQ8jTucPw5Om8+7OpvnvMGDASEWQDls9f0fPfO5jBtvynZVVnR+LUFCIfjGdzCP79ASGHSV7ziiv7xPnNCz38/FLRUadPf0KFTxtj9N3OIqsQPKeOnOJ13P/1m3etubWcIDh/TFBc2lw1fW6RwH9Jt7NooGFczhU13K9Fzk8aUTaNKqi5+xJ9/+/IX3dye73J4rvS68B7upCGU1Hu2r85Ko+4nB8qGX1MAyqee6qxCcNKUZcxkN1Of2275nv07/7hj7F8A3al5aVqF9munHOzm6uebfFZLQURhpUiqlKqZqaaksBinZqr++XmrrArpYbU5pHsxwymkCwzxx+MVw1nBudQ4q3pOGLrigbjSGKt5aB9eWPXNM4UUKhVYVS0N+Qq9zptCZp7gqG1p+7r4oQsfYaD9l8fW2abDOi++mfb3ooCr86HlufuNcc/s/D7Ez7GnpsXajoSvAQYywiyAcho/q7N34Sro3tjF1y+2nT6Fk123dFlyqNW60Xuaf9VKw/F8Zuut5kNzjq95XFlgIDj99uVurjuFhGqqamniVbNq6TgUdIqiUOKrhudGYbkShXr//LyBplIzY1U+fRNevT9P4cyv1xSvkErYPFYVUwWxsHKqQKyLFOHUTBRYdZEiFK/Qa77SuY4H4pCvvPoKvy4oaB+atBxWZbWvrO+oqrwKxWn3kQMDDWEWQHnte2jlqmpAzYkXnnq8W9pD61pb5yV3KqUmxgXcL3vvT+5hOB4gB4WhtIrjxUe/wc3VLimQhdT8U/tPqxCLAkcRwVoUZLQ9TXkqxgqb/vlhCMpSqZlxrXQOwmPwFdOwWqsOnxTOwqla8Xucw8plGNLzTHnpe+CroJJ1rhV0w0CssJlWXc1D31Gdpwkj9+xTFzp0AWPh7El2X/EKOzBQEWYBlJdC5r5HuYV8ps2YYVoXHtdt0rpUE+u8L2nHZluVXfTU1bYqO3f/4jqvAvor3TMYBglPgaLe+1bDoBVSAFHT3cO+/ogNfOrZWE1Ak45D8lRR81Bo0n40hc1z0/imqZry3qOqCmBaM+M4BT7fjLlSU+a0c3DUAePcXGfT7ErV3XqEIT3PFK8M6/3Fz6PWqcl0eK9rlnjQVbPiNPqMw8/ZN8MOL54ovOtchVVyXejIe8EDGEgIswDKTWO/agzYvBVaVV+TpiRqxlzP2LIbVxqzdolZ9vgyW5U9Z/ZH3AMAsqiqdfUvnnVL3Skc1VLd8xQ0FB4UKHxQ03LSUCc6Dg2RkkShop7j8MZHQUgBT1NWj8Sewrh/vl5btLDZc1ZTZl1USApWOidhCGtm+nwVcD9215NuTSet0/fBh1Jd0Miq1Ptqvui7lFWV1TbDsOubYetvtYr4/gFlR5gFUH4KnKrQVtHkOJd6qrJbXjJmXWdzvhtX3MJwPECV9AM/rfKocTtrpaChbSusKLSo+ph1H6een1YxLaLKqEDo759U5a0ShXn//KwqnX9vlaZ48FKV0TdjzmrKnBa8w3tH/b26YRAMO2/KK2xu60Njb9C50f50QSMrbG5o32nPt6rlWd8l8RVqT+dY1fJKn72v4Op49LdSaAYGCsIsgP5BgXbqgqo7hUo15fDaq7I7Nhvz4sN2ds2qVQzHA9QoXjHzFOKKumc1j7BDo1DSeLXNQBW7sFlxpSmksBSG3bTwmNQrscJ9eO+ov1f3/hX19WDc25VenT9f9dTx5wmNer4ushRRLVUz+/i517nUhQCFXlXna7koAPRH/LIC0H/oHtqp8zqbHdcTahVk1VtyrV78TWfT5eEjzKdefNRWZU9810nuQQB5ZVVF1RlU0nixjdDI4BAPj+EkOgdJj2lKC5r1yNvMOEm8gy5/3sJ7aIum8Fj0hQ1VTuPD8YTV4TgFTL1GF1kqDePjq6qev2c6qRWCOs/yfPNy8fchAyDMAuiPbJXWhdo8TY/1HE0KwHpNPUFWzYtff75zPgq0n9/3CPPw3DPMsPW/Mmbtss7HAeQWjq0ZUvPXrGa2ZaRQlmdqpLzNjJMCfvy5Cly6tzasrBbdNFbVUDW53njpMVWfGwVhBfasYKhtrv74vMzqcPj91Dkr6jMKWwTogkB4saARFzKAMiLMAui/FGonpPQerODqplXmYLNl8oLOAFxr02Lv1T1X3EU9JdvekhVwNan5cUdy76gAkqV1BlULBRhfzdOkMFNE09Ai+HthK02V+GquKn6+ihtWAzXv12sKxSvFaaEpqWqe9Nyw2XHRAUyfm7+goSCd1lN1GlU6FT6TqCKtJtg635Uumjz+wp4OoCRrCKn4Z6iQrDBdqSm1Hg8vFqgpMgDCLIB+QEPfrHpmhVn++C/NHXf/0E5aZw0ba5ZumtRtWjV8bucYtfsfaZa+sM38+n9+Yx753SN2G21tbZ2vq4XulfVV2cjSpcu695as6q86qmpJb64GoCd1qlNEEFL4UXDQ5EOFwkzYaVGStMeT7httFv69KpApsIcU+vS4n0LVNDOO9wCtgJXVbLbo8xX/XLKGxKmGQnpaRVqSqtLhcFJ6bRHV2bTm7Tq+oivcQFkRZgGUlsKnguv/vvpq83++foO55dbvmV8sechOzz+3tvNJo/YxE6YdYX782lQ7Pd3yRjN5xmx7f+2u6J/A5Y/+1j7/rtvuttu47vrror9ftdtd/2KVP4w2dx+TsLV1npsLbOcHCFCLIipRCgBJTZYXzs7uyCnt8UbeS6vA4u+vTLtvOK94iPT3XGqK98isIOabGGvKCnVJNE6vzrP+xgNt0ecr3qNytQHPH0/8OJOGaQol7UfrfAsCfV5hr8b67irg+ymskkv4mKas96Hvb1GhHegPCLMASkchVoFT4VNBdNNrPf/Hv/plF2Yjap7lm5+9+82TzKhBdta8vmmTeeWVDZ0Ljra16pnVdrvXXPtP3au8lby+3s10VmXXvMAPDqAo+oFfb6iT25d3v+gkakaqezuTpI2nqgBUbXiqhgKLApGmWsJLNcMGKdT5yrfCUhiiffjXfLVhNBwHV0PLNPJ8SbXVUB2PmlIn9Zqt8+HPRdgqIGu8WZ0fPT8Mw6p867MIp3hz6PjjWe9DgVnHHa+oAwMVYRZAqShcKsQqcGbZ+NKekLqro6OrI40NbXuqMhtefTkxCIcUam9a/E2zZfOeXiUrUYi9ca9YczrfxLiezqWAAU4hIStM5JEWDFWt/PV5R9ogoaCgv1oO7/kMpQ0b1CzCwKR7OMNlhTMfWBXAFKD8vaOqxGrIIYVodTrkK7OVqtdx8YsAGlqmCGEP1mFvv6Jm4/rMtG99fvFJzabTLlrEqZo6/os/t+fHnxupNMyQzrX24cOmzq1v0u6n+Hcq/rjOv15/5xlz3TM6KVzrc9FjlXpNBgYKwiyA0lj68BIbLvN4bvWeH06vb+9wc52D23th9TaLgvNPltzvliqbtt8U863DT7F/u+i+2VjnUACqd/rty91cbbIqvGrFoTDh76lN65RHr290ldHf76pJ89UKh8NRIA0DlJod+6qvD1ueKs6+SbcCu6/MKpgqXOWpCCo4hvvTBQjty9PYrb6DqTznMWwGHAbkpAsT+sy0bx8Mw0mhNN40OY2vfsYDZaUquT/Xle7DzqL7lPWZx5t4a1nn9munHNwtYAMDGWEWQCmoabHua81LzYd9Z06bdu8JsOGV/LB6W4lCdMV7aMdMdjMJbGX2ULcAoFYKGfV2BqUKb/w+ybz0ukr3VDaarzRmjbObFsQl7ABKlUd/LhRcfcXZh9awJ+k8vUrruBQcQ0kXIPz+NVUaLzi8CBnSd0HV5Xpo/wr0cVqvIBsGyrSLGL7TLA0T5IXD6uj7Gk7x755f71sdxENsSOfWf7Y618BAR5gF0PTUxPfbt/6bW8pHzYfVjFjCpsWe7oP99a9+65byWfboMjeXYq/pncP9JNEQQUPzVQQAZCuiMyh1UKQAUQ09X6/ra77SmHQvr8RDTjw8qXKoyp+ffDhSiArXawqDqeaTgp+nimH4fFHYTAqAaibr95H2PtIoaHqq+KrTJAXNapugazvx9yg6f1ofhsqsixh6niqlSe/DVr9vfqzbFG+i7tcnhX69r7SWBAAIswBKQE18K93bmkRD7kh4Vd9fLVdvx9VuU+E3695Z9Y7cNvZNnVVY0V9NUw7nXlmgQEVU5EQBQkEoHvbi9Liep+c3km96mzZlvef4/aOeD+DVBvc0quSmCZsli0JY2Lw4VM0wPZWeq++Dgub0Ly+z58n3Cpw05fkMdczhdyKsWOeVdZ7S6H2EwVWft95XUtNmHV/auQUGkkG7I24eAJpOZ8/FN7il6syYOd2cv+hcs/TZ17v9GNJVeHUklff+29Ap7zvZtB61wC11p3Fuf3Dn3WbSpAl2+ZCWZ83MA2eYXTNOiI6l+5X/IuhHG4Bi+GpfWHn0gSSpslgPNUn19zwqZOYNyb6SmERBLTxOVRfVGZGaBvvQo3XqXEjNYrOasqZRqFOnSCHd0+vpGETHqCCWFbaS3kvS9iWsxEqRn0d4/KIw6Suw6kxKF0PTPp/wcwxV+97j/5Zru2p9EP88fQVZQbYZWggA9Yj/t1crwiyApqYheCr1XJzlkxd9wjyxZUS3MHveHx5g/vPmm2rargLyokXnm8EtPRu2qIOqpPt6s15TD8IsUE71hLP4ayXt9XpukcEvSXg81e6rnvNQlGY4hrz8sTbzMQJ5EWYB9Hv1VGW9oxfMNy/ve1S3zjje/6Yd5tZ//he3VL3zz1uUWGlNq/baCvF5F7il4hBmAQBAGRUVZrlnFkDTuue+e91c7TRETxhk5b/u+Kmbq42/FzcuHA4odMD05HEqAQAAUDvCLICmpGFw6mle7Gkb8Y44NGxPPZKG6VHvyGnbnX3AdDcHAACAohBmATSlisPgVOGEdfe4OWMO+P29NfWMHBc/vo0bNqRud/Re49wcAAAAikKYBdB0NPxNtWPAZlHI9NXZIqq9ouNra2tzS8a8tO55N9fd2L3GmgkT93ZLAAAAKAphFkDTeebpJwupnoZUnR2x7N/cUv1sQP7F/3VLxqx4Ljkka5ieMWN79j4KAACA+hBmATSdpQ9VP/5rJQqfRQfk8N7ZrM6fih6SBwAAAIRZAE1GTXfTOlJSk91mo3tnszqrovMnAACAxiDMAmgqa1etSK2gqslus1F19oZvftMt9TR1Rs/xaAEAAFA/wiyAppJ27+mMmdObdrzWtPCtY+Z+WQAAgMYgzAJoGrs6OlJ7MVaQHb9P31VmFUw1VaN1/vyG3i97zDSCMgAAKJcif78QZgE0jVdeWp9a5TzsTYe6ub5z0gknurnKFHwPfNMhbqkxFswY7+YAAADKocjfL4RZAE3jidVPurnu1PHT5MlT3FLfmTFztjnlfSe7pXQ6XgXfYcOGuzWN8e5Zk9wcAABAORT5+4UwC6BpbHwpuRdjdfw0avTo1Md7U+tRC8zRC+a7pZ4UZD90+p/b4NtorTPH09QYAACUhn636PdLUQizAJpG1litzeSPT36P+cjpH+h2D63mFXL/8sK/7JUg6915xlwCLQAAaHr6vaLfLUUatDvi5gGgz2h82euuvy7xnlkFx0PmvtXccfcP7VA4fUFh9fzzLnBLnbZv32Y2buisFo+fMKHhzYrTtG3daU79zuPm52uS7zcGAADoSz7IjhsxxK0pBpVZAE1hw6svp3b+tM+U/d1cc1F4nbzvFDv1VZAV/Y/hwbOPMEvOPNxcduw0KrUAAKDP6feIfpfo94l+pxQdZIXKLAAAAACgdKjMAgAAAABKhzALAAAAACgdwiwAAAAAoHQIswAAAACA0iHMAgAAAABKxpj/D1c+cZweJFogAAAAAElFTkSuQmCC"/>
          <p:cNvSpPr>
            <a:spLocks noChangeAspect="1" noChangeArrowheads="1"/>
          </p:cNvSpPr>
          <p:nvPr/>
        </p:nvSpPr>
        <p:spPr bwMode="auto">
          <a:xfrm>
            <a:off x="320675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1804"/>
            <a:ext cx="5832648" cy="52513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750968" y="794074"/>
            <a:ext cx="518457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・問題数が多い</a:t>
            </a:r>
            <a:endParaRPr kumimoji="1" lang="en-US" altLang="ja-JP" sz="32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・回答に時間を要する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・費用がかか</a:t>
            </a:r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る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>
                <a:latin typeface="メイリオ" panose="020B0604030504040204" pitchFamily="50" charset="-128"/>
                <a:ea typeface="メイリオ" panose="020B0604030504040204" pitchFamily="50" charset="-128"/>
              </a:rPr>
              <a:t>6,500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endParaRPr lang="en-US" altLang="ja-JP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・試験日程が決まっている</a:t>
            </a:r>
            <a:endParaRPr lang="en-US" altLang="ja-JP" sz="32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・技能実習生には強制されていない</a:t>
            </a:r>
            <a:r>
              <a:rPr kumimoji="1"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（特定技能は</a:t>
            </a:r>
            <a:r>
              <a:rPr kumimoji="1" lang="en-US" altLang="ja-JP" sz="2000">
                <a:latin typeface="メイリオ" panose="020B0604030504040204" pitchFamily="50" charset="-128"/>
                <a:ea typeface="メイリオ" panose="020B0604030504040204" pitchFamily="50" charset="-128"/>
              </a:rPr>
              <a:t>N4</a:t>
            </a:r>
            <a:r>
              <a:rPr kumimoji="1" lang="ja-JP" altLang="en-US" sz="2000">
                <a:latin typeface="メイリオ" panose="020B0604030504040204" pitchFamily="50" charset="-128"/>
                <a:ea typeface="メイリオ" panose="020B0604030504040204" pitchFamily="50" charset="-128"/>
              </a:rPr>
              <a:t>以上）</a:t>
            </a:r>
          </a:p>
        </p:txBody>
      </p:sp>
      <p:sp>
        <p:nvSpPr>
          <p:cNvPr id="8" name="下矢印 7"/>
          <p:cNvSpPr/>
          <p:nvPr/>
        </p:nvSpPr>
        <p:spPr>
          <a:xfrm>
            <a:off x="8904312" y="4000931"/>
            <a:ext cx="86409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28048" y="4649003"/>
            <a:ext cx="5407496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奥村組独自の簡易な日本語能力（聴解と読解）を判定できるアンケート</a:t>
            </a:r>
          </a:p>
        </p:txBody>
      </p:sp>
    </p:spTree>
    <p:extLst>
      <p:ext uri="{BB962C8B-B14F-4D97-AF65-F5344CB8AC3E}">
        <p14:creationId xmlns:p14="http://schemas.microsoft.com/office/powerpoint/2010/main" val="282585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7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日本語能力アンケート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9376" y="9087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読解（問題例）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54" y="1259082"/>
            <a:ext cx="6949179" cy="5081908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8040216" y="1844824"/>
            <a:ext cx="3744416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読解：</a:t>
            </a:r>
            <a:r>
              <a:rPr kumimoji="1"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問</a:t>
            </a:r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問題を技能者が読み、〇か</a:t>
            </a:r>
            <a:r>
              <a:rPr kumimoji="1"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をつける</a:t>
            </a:r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制限時間：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509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8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日本語能力アンケート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3097" y="75246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聴解</a:t>
            </a:r>
            <a:r>
              <a: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rPr>
              <a:t>（問題例）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2996952"/>
            <a:ext cx="5796875" cy="3415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127000" dist="762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591" y="238192"/>
            <a:ext cx="7422597" cy="24252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2993707"/>
            <a:ext cx="5255748" cy="3357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テキスト ボックス 10"/>
          <p:cNvSpPr txBox="1"/>
          <p:nvPr/>
        </p:nvSpPr>
        <p:spPr>
          <a:xfrm>
            <a:off x="375709" y="1119174"/>
            <a:ext cx="427227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聴解</a:t>
            </a:r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kumimoji="1"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kumimoji="1"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問</a:t>
            </a:r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問題を試験官が読み、絵を見て</a:t>
            </a:r>
            <a:r>
              <a:rPr lang="ja-JP" altLang="en-US" sz="2800" err="1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×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をつける</a:t>
            </a:r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制限時間：</a:t>
            </a:r>
            <a:r>
              <a:rPr lang="en-US" altLang="ja-JP" sz="280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80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8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838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250825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1800" b="1">
                <a:solidFill>
                  <a:srgbClr val="003399"/>
                </a:solidFill>
              </a:rPr>
              <a:t>クリックしてタイトルを入力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192344" y="69056"/>
            <a:ext cx="2743200" cy="365125"/>
          </a:xfrm>
        </p:spPr>
        <p:txBody>
          <a:bodyPr/>
          <a:lstStyle/>
          <a:p>
            <a:pPr>
              <a:defRPr/>
            </a:pPr>
            <a:fld id="{CAA99F69-8926-4D5A-A817-E02306F940D1}" type="slidenum">
              <a:rPr lang="en-US" altLang="ja-JP" sz="2000" smtClean="0">
                <a:latin typeface="+mn-ea"/>
                <a:ea typeface="+mn-ea"/>
              </a:rPr>
              <a:pPr>
                <a:defRPr/>
              </a:pPr>
              <a:t>9</a:t>
            </a:fld>
            <a:endParaRPr lang="en-US" altLang="ja-JP" sz="2000">
              <a:latin typeface="+mn-ea"/>
              <a:ea typeface="+mn-ea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35360" y="250825"/>
            <a:ext cx="4838328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>
                <a:solidFill>
                  <a:srgbClr val="00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日本語能力　レベル判定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810245"/>
            <a:ext cx="7722443" cy="60044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35360" y="1196752"/>
            <a:ext cx="208823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>
                <a:latin typeface="メイリオ" panose="020B0604030504040204" pitchFamily="50" charset="-128"/>
                <a:ea typeface="メイリオ" panose="020B0604030504040204" pitchFamily="50" charset="-128"/>
              </a:rPr>
              <a:t>回　答</a:t>
            </a:r>
          </a:p>
        </p:txBody>
      </p:sp>
    </p:spTree>
    <p:extLst>
      <p:ext uri="{BB962C8B-B14F-4D97-AF65-F5344CB8AC3E}">
        <p14:creationId xmlns:p14="http://schemas.microsoft.com/office/powerpoint/2010/main" val="2356215717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635</Words>
  <Application>Microsoft Office PowerPoint</Application>
  <PresentationFormat>ワイド画面</PresentationFormat>
  <Paragraphs>112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ＭＳ Ｐゴシック</vt:lpstr>
      <vt:lpstr>メイリオ</vt:lpstr>
      <vt:lpstr>Arial</vt:lpstr>
      <vt:lpstr>Calibri</vt:lpstr>
      <vt:lpstr>Calibri Light</vt:lpstr>
      <vt:lpstr>Times New Roman</vt:lpstr>
      <vt:lpstr>Wingdings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奥村組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OKU80100</dc:creator>
  <cp:lastModifiedBy>馬場　兼司</cp:lastModifiedBy>
  <cp:revision>10</cp:revision>
  <dcterms:created xsi:type="dcterms:W3CDTF">2007-08-20T07:12:53Z</dcterms:created>
  <dcterms:modified xsi:type="dcterms:W3CDTF">2022-06-10T05:23:19Z</dcterms:modified>
</cp:coreProperties>
</file>